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5199975" cy="32399288"/>
  <p:notesSz cx="6858000" cy="9144000"/>
  <p:defaultTextStyle>
    <a:defPPr>
      <a:defRPr lang="en-US"/>
    </a:defPPr>
    <a:lvl1pPr marL="0" algn="l" defTabSz="2764688" rtl="0" eaLnBrk="1" latinLnBrk="0" hangingPunct="1">
      <a:defRPr sz="5442" kern="1200">
        <a:solidFill>
          <a:schemeClr val="tx1"/>
        </a:solidFill>
        <a:latin typeface="+mn-lt"/>
        <a:ea typeface="+mn-ea"/>
        <a:cs typeface="+mn-cs"/>
      </a:defRPr>
    </a:lvl1pPr>
    <a:lvl2pPr marL="1382344" algn="l" defTabSz="2764688" rtl="0" eaLnBrk="1" latinLnBrk="0" hangingPunct="1">
      <a:defRPr sz="5442" kern="1200">
        <a:solidFill>
          <a:schemeClr val="tx1"/>
        </a:solidFill>
        <a:latin typeface="+mn-lt"/>
        <a:ea typeface="+mn-ea"/>
        <a:cs typeface="+mn-cs"/>
      </a:defRPr>
    </a:lvl2pPr>
    <a:lvl3pPr marL="2764688" algn="l" defTabSz="2764688" rtl="0" eaLnBrk="1" latinLnBrk="0" hangingPunct="1">
      <a:defRPr sz="5442" kern="1200">
        <a:solidFill>
          <a:schemeClr val="tx1"/>
        </a:solidFill>
        <a:latin typeface="+mn-lt"/>
        <a:ea typeface="+mn-ea"/>
        <a:cs typeface="+mn-cs"/>
      </a:defRPr>
    </a:lvl3pPr>
    <a:lvl4pPr marL="4147033" algn="l" defTabSz="2764688" rtl="0" eaLnBrk="1" latinLnBrk="0" hangingPunct="1">
      <a:defRPr sz="5442" kern="1200">
        <a:solidFill>
          <a:schemeClr val="tx1"/>
        </a:solidFill>
        <a:latin typeface="+mn-lt"/>
        <a:ea typeface="+mn-ea"/>
        <a:cs typeface="+mn-cs"/>
      </a:defRPr>
    </a:lvl4pPr>
    <a:lvl5pPr marL="5529377" algn="l" defTabSz="2764688" rtl="0" eaLnBrk="1" latinLnBrk="0" hangingPunct="1">
      <a:defRPr sz="5442" kern="1200">
        <a:solidFill>
          <a:schemeClr val="tx1"/>
        </a:solidFill>
        <a:latin typeface="+mn-lt"/>
        <a:ea typeface="+mn-ea"/>
        <a:cs typeface="+mn-cs"/>
      </a:defRPr>
    </a:lvl5pPr>
    <a:lvl6pPr marL="6911721" algn="l" defTabSz="2764688" rtl="0" eaLnBrk="1" latinLnBrk="0" hangingPunct="1">
      <a:defRPr sz="5442" kern="1200">
        <a:solidFill>
          <a:schemeClr val="tx1"/>
        </a:solidFill>
        <a:latin typeface="+mn-lt"/>
        <a:ea typeface="+mn-ea"/>
        <a:cs typeface="+mn-cs"/>
      </a:defRPr>
    </a:lvl6pPr>
    <a:lvl7pPr marL="8294065" algn="l" defTabSz="2764688" rtl="0" eaLnBrk="1" latinLnBrk="0" hangingPunct="1">
      <a:defRPr sz="5442" kern="1200">
        <a:solidFill>
          <a:schemeClr val="tx1"/>
        </a:solidFill>
        <a:latin typeface="+mn-lt"/>
        <a:ea typeface="+mn-ea"/>
        <a:cs typeface="+mn-cs"/>
      </a:defRPr>
    </a:lvl7pPr>
    <a:lvl8pPr marL="9676409" algn="l" defTabSz="2764688" rtl="0" eaLnBrk="1" latinLnBrk="0" hangingPunct="1">
      <a:defRPr sz="5442" kern="1200">
        <a:solidFill>
          <a:schemeClr val="tx1"/>
        </a:solidFill>
        <a:latin typeface="+mn-lt"/>
        <a:ea typeface="+mn-ea"/>
        <a:cs typeface="+mn-cs"/>
      </a:defRPr>
    </a:lvl8pPr>
    <a:lvl9pPr marL="11058754" algn="l" defTabSz="2764688" rtl="0" eaLnBrk="1" latinLnBrk="0" hangingPunct="1">
      <a:defRPr sz="544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FF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30" d="100"/>
          <a:sy n="30" d="100"/>
        </p:scale>
        <p:origin x="990" y="-28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861A30C-F89D-4190-8A55-8C88EC0BA710}" type="doc">
      <dgm:prSet loTypeId="urn:diagrams.loki3.com/BracketList" loCatId="officeonline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A25C22B5-7BC0-4DAF-A35A-C38BE824871C}">
      <dgm:prSet phldrT="[Text]"/>
      <dgm:spPr/>
      <dgm:t>
        <a:bodyPr/>
        <a:lstStyle/>
        <a:p>
          <a:r>
            <a:rPr lang="th-TH" dirty="0"/>
            <a:t>ผู้จัดทำ</a:t>
          </a:r>
          <a:endParaRPr lang="en-GB" dirty="0"/>
        </a:p>
      </dgm:t>
    </dgm:pt>
    <dgm:pt modelId="{CBB9A4FE-182B-497F-A5EC-BB3A6B39855C}" type="sibTrans" cxnId="{F76F29F3-C148-4EC7-848C-D4C714E3D8BF}">
      <dgm:prSet/>
      <dgm:spPr/>
      <dgm:t>
        <a:bodyPr/>
        <a:lstStyle/>
        <a:p>
          <a:endParaRPr lang="en-GB"/>
        </a:p>
      </dgm:t>
    </dgm:pt>
    <dgm:pt modelId="{EF50C1C2-8CB4-4CAD-91ED-C4DF4BD534B8}" type="parTrans" cxnId="{F76F29F3-C148-4EC7-848C-D4C714E3D8BF}">
      <dgm:prSet/>
      <dgm:spPr/>
      <dgm:t>
        <a:bodyPr/>
        <a:lstStyle/>
        <a:p>
          <a:endParaRPr lang="en-GB"/>
        </a:p>
      </dgm:t>
    </dgm:pt>
    <dgm:pt modelId="{065211FB-9890-4169-B7D8-8EB541928D14}">
      <dgm:prSet phldrT="[Text]" custT="1"/>
      <dgm:spPr/>
      <dgm:t>
        <a:bodyPr/>
        <a:lstStyle/>
        <a:p>
          <a:r>
            <a:rPr lang="th-TH" sz="8800" dirty="0"/>
            <a:t>    ผู้จัดทำ</a:t>
          </a:r>
          <a:endParaRPr lang="en-GB" sz="8800" dirty="0"/>
        </a:p>
      </dgm:t>
    </dgm:pt>
    <dgm:pt modelId="{483323E5-811C-469A-8456-D8925BE2FBF3}" type="sibTrans" cxnId="{9E0F5DE8-C2D3-40D0-A5E1-9159CD0C1C60}">
      <dgm:prSet/>
      <dgm:spPr/>
      <dgm:t>
        <a:bodyPr/>
        <a:lstStyle/>
        <a:p>
          <a:endParaRPr lang="en-GB"/>
        </a:p>
      </dgm:t>
    </dgm:pt>
    <dgm:pt modelId="{0DA3FEA9-6B58-43B8-A7BE-F442B0CDD751}" type="parTrans" cxnId="{9E0F5DE8-C2D3-40D0-A5E1-9159CD0C1C60}">
      <dgm:prSet/>
      <dgm:spPr/>
      <dgm:t>
        <a:bodyPr/>
        <a:lstStyle/>
        <a:p>
          <a:endParaRPr lang="en-GB"/>
        </a:p>
      </dgm:t>
    </dgm:pt>
    <dgm:pt modelId="{F2A6CDEE-B0B0-4B6E-A7CF-B82C83B9E310}">
      <dgm:prSet phldrT="[Text]" custT="1"/>
      <dgm:spPr/>
      <dgm:t>
        <a:bodyPr/>
        <a:lstStyle/>
        <a:p>
          <a:r>
            <a:rPr lang="th-TH" sz="8800" dirty="0"/>
            <a:t>    ที่ปรึกษาโครงงาน</a:t>
          </a:r>
          <a:endParaRPr lang="en-GB" sz="8800" dirty="0"/>
        </a:p>
      </dgm:t>
    </dgm:pt>
    <dgm:pt modelId="{6CD6F519-4E25-4DA3-9928-A4BC29FF76D1}" type="parTrans" cxnId="{3B34238B-B91C-4099-9B31-59F055DFCFCC}">
      <dgm:prSet/>
      <dgm:spPr/>
      <dgm:t>
        <a:bodyPr/>
        <a:lstStyle/>
        <a:p>
          <a:endParaRPr lang="th-TH"/>
        </a:p>
      </dgm:t>
    </dgm:pt>
    <dgm:pt modelId="{D07BB7D5-D77D-42EE-ADF0-FD4C73B1548F}" type="sibTrans" cxnId="{3B34238B-B91C-4099-9B31-59F055DFCFCC}">
      <dgm:prSet/>
      <dgm:spPr/>
      <dgm:t>
        <a:bodyPr/>
        <a:lstStyle/>
        <a:p>
          <a:endParaRPr lang="th-TH"/>
        </a:p>
      </dgm:t>
    </dgm:pt>
    <dgm:pt modelId="{D4635FD6-E422-493D-BC19-4F3E8EA22038}" type="pres">
      <dgm:prSet presAssocID="{F861A30C-F89D-4190-8A55-8C88EC0BA710}" presName="Name0" presStyleCnt="0">
        <dgm:presLayoutVars>
          <dgm:dir/>
          <dgm:animLvl val="lvl"/>
          <dgm:resizeHandles val="exact"/>
        </dgm:presLayoutVars>
      </dgm:prSet>
      <dgm:spPr/>
    </dgm:pt>
    <dgm:pt modelId="{C24B9D03-87A8-4ACD-83C6-BC6AD664E8BA}" type="pres">
      <dgm:prSet presAssocID="{A25C22B5-7BC0-4DAF-A35A-C38BE824871C}" presName="linNode" presStyleCnt="0"/>
      <dgm:spPr/>
    </dgm:pt>
    <dgm:pt modelId="{327D5441-31FD-42F2-B2D5-34CE6A835B06}" type="pres">
      <dgm:prSet presAssocID="{A25C22B5-7BC0-4DAF-A35A-C38BE824871C}" presName="parTx" presStyleLbl="revTx" presStyleIdx="0" presStyleCnt="1">
        <dgm:presLayoutVars>
          <dgm:chMax val="1"/>
          <dgm:bulletEnabled val="1"/>
        </dgm:presLayoutVars>
      </dgm:prSet>
      <dgm:spPr/>
    </dgm:pt>
    <dgm:pt modelId="{39FF9619-193B-4A73-9D0D-233832618DF8}" type="pres">
      <dgm:prSet presAssocID="{A25C22B5-7BC0-4DAF-A35A-C38BE824871C}" presName="bracket" presStyleLbl="parChTrans1D1" presStyleIdx="0" presStyleCnt="1"/>
      <dgm:spPr/>
    </dgm:pt>
    <dgm:pt modelId="{07FF8467-4873-4A3B-A4D5-61288F3B2010}" type="pres">
      <dgm:prSet presAssocID="{A25C22B5-7BC0-4DAF-A35A-C38BE824871C}" presName="spH" presStyleCnt="0"/>
      <dgm:spPr/>
    </dgm:pt>
    <dgm:pt modelId="{3E1AA671-DE01-46FC-A0AE-C44A309984BB}" type="pres">
      <dgm:prSet presAssocID="{A25C22B5-7BC0-4DAF-A35A-C38BE824871C}" presName="desTx" presStyleLbl="node1" presStyleIdx="0" presStyleCnt="1" custScaleX="385041" custScaleY="124231" custLinFactNeighborX="71" custLinFactNeighborY="-5830">
        <dgm:presLayoutVars>
          <dgm:bulletEnabled val="1"/>
        </dgm:presLayoutVars>
      </dgm:prSet>
      <dgm:spPr/>
    </dgm:pt>
  </dgm:ptLst>
  <dgm:cxnLst>
    <dgm:cxn modelId="{E906A528-4BF5-4ECA-B55B-99ECE6C2D5CF}" type="presOf" srcId="{A25C22B5-7BC0-4DAF-A35A-C38BE824871C}" destId="{327D5441-31FD-42F2-B2D5-34CE6A835B06}" srcOrd="0" destOrd="0" presId="urn:diagrams.loki3.com/BracketList"/>
    <dgm:cxn modelId="{3B34238B-B91C-4099-9B31-59F055DFCFCC}" srcId="{A25C22B5-7BC0-4DAF-A35A-C38BE824871C}" destId="{F2A6CDEE-B0B0-4B6E-A7CF-B82C83B9E310}" srcOrd="1" destOrd="0" parTransId="{6CD6F519-4E25-4DA3-9928-A4BC29FF76D1}" sibTransId="{D07BB7D5-D77D-42EE-ADF0-FD4C73B1548F}"/>
    <dgm:cxn modelId="{5C44C597-3FAD-433A-83FB-A8FE28C5C6CC}" type="presOf" srcId="{065211FB-9890-4169-B7D8-8EB541928D14}" destId="{3E1AA671-DE01-46FC-A0AE-C44A309984BB}" srcOrd="0" destOrd="0" presId="urn:diagrams.loki3.com/BracketList"/>
    <dgm:cxn modelId="{C99DD1AA-182F-4F13-8117-A425F9A5ABF5}" type="presOf" srcId="{F2A6CDEE-B0B0-4B6E-A7CF-B82C83B9E310}" destId="{3E1AA671-DE01-46FC-A0AE-C44A309984BB}" srcOrd="0" destOrd="1" presId="urn:diagrams.loki3.com/BracketList"/>
    <dgm:cxn modelId="{9E0F5DE8-C2D3-40D0-A5E1-9159CD0C1C60}" srcId="{A25C22B5-7BC0-4DAF-A35A-C38BE824871C}" destId="{065211FB-9890-4169-B7D8-8EB541928D14}" srcOrd="0" destOrd="0" parTransId="{0DA3FEA9-6B58-43B8-A7BE-F442B0CDD751}" sibTransId="{483323E5-811C-469A-8456-D8925BE2FBF3}"/>
    <dgm:cxn modelId="{F76F29F3-C148-4EC7-848C-D4C714E3D8BF}" srcId="{F861A30C-F89D-4190-8A55-8C88EC0BA710}" destId="{A25C22B5-7BC0-4DAF-A35A-C38BE824871C}" srcOrd="0" destOrd="0" parTransId="{EF50C1C2-8CB4-4CAD-91ED-C4DF4BD534B8}" sibTransId="{CBB9A4FE-182B-497F-A5EC-BB3A6B39855C}"/>
    <dgm:cxn modelId="{B467DDF4-24B6-4641-AE3F-4134FD0C610E}" type="presOf" srcId="{F861A30C-F89D-4190-8A55-8C88EC0BA710}" destId="{D4635FD6-E422-493D-BC19-4F3E8EA22038}" srcOrd="0" destOrd="0" presId="urn:diagrams.loki3.com/BracketList"/>
    <dgm:cxn modelId="{D01B38D9-081B-4DA4-A630-2168BF505499}" type="presParOf" srcId="{D4635FD6-E422-493D-BC19-4F3E8EA22038}" destId="{C24B9D03-87A8-4ACD-83C6-BC6AD664E8BA}" srcOrd="0" destOrd="0" presId="urn:diagrams.loki3.com/BracketList"/>
    <dgm:cxn modelId="{BC10B7DF-C1B1-4337-B7D3-1CC0E8160C09}" type="presParOf" srcId="{C24B9D03-87A8-4ACD-83C6-BC6AD664E8BA}" destId="{327D5441-31FD-42F2-B2D5-34CE6A835B06}" srcOrd="0" destOrd="0" presId="urn:diagrams.loki3.com/BracketList"/>
    <dgm:cxn modelId="{6C6BC38B-B25D-4530-9003-5D54A3EAA903}" type="presParOf" srcId="{C24B9D03-87A8-4ACD-83C6-BC6AD664E8BA}" destId="{39FF9619-193B-4A73-9D0D-233832618DF8}" srcOrd="1" destOrd="0" presId="urn:diagrams.loki3.com/BracketList"/>
    <dgm:cxn modelId="{9C43D965-C187-4F21-AAA4-88C60A282551}" type="presParOf" srcId="{C24B9D03-87A8-4ACD-83C6-BC6AD664E8BA}" destId="{07FF8467-4873-4A3B-A4D5-61288F3B2010}" srcOrd="2" destOrd="0" presId="urn:diagrams.loki3.com/BracketList"/>
    <dgm:cxn modelId="{064DFA49-97C1-4771-B246-8019DBD4B3F7}" type="presParOf" srcId="{C24B9D03-87A8-4ACD-83C6-BC6AD664E8BA}" destId="{3E1AA671-DE01-46FC-A0AE-C44A309984BB}" srcOrd="3" destOrd="0" presId="urn:diagrams.loki3.com/Bracke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5D8EAED-2903-4AA5-8013-B1DB3084A743}" type="doc">
      <dgm:prSet loTypeId="urn:microsoft.com/office/officeart/2005/8/layout/targe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A64ED443-6FC6-460D-B0BF-957C696910B5}">
      <dgm:prSet phldrT="[Text]"/>
      <dgm:spPr/>
      <dgm:t>
        <a:bodyPr/>
        <a:lstStyle/>
        <a:p>
          <a:r>
            <a:rPr lang="th-TH" dirty="0"/>
            <a:t>ชื่อเรื่อง</a:t>
          </a:r>
          <a:endParaRPr lang="en-GB" dirty="0"/>
        </a:p>
      </dgm:t>
    </dgm:pt>
    <dgm:pt modelId="{3A5242D8-D015-4381-AB35-04091D639EDE}" type="parTrans" cxnId="{93788AD6-42DA-4D24-BD83-7BD8B740C98F}">
      <dgm:prSet/>
      <dgm:spPr/>
      <dgm:t>
        <a:bodyPr/>
        <a:lstStyle/>
        <a:p>
          <a:endParaRPr lang="en-GB"/>
        </a:p>
      </dgm:t>
    </dgm:pt>
    <dgm:pt modelId="{C481C462-C937-4A4A-8293-9ED6BB3CA1FC}" type="sibTrans" cxnId="{93788AD6-42DA-4D24-BD83-7BD8B740C98F}">
      <dgm:prSet/>
      <dgm:spPr/>
      <dgm:t>
        <a:bodyPr/>
        <a:lstStyle/>
        <a:p>
          <a:endParaRPr lang="en-GB"/>
        </a:p>
      </dgm:t>
    </dgm:pt>
    <dgm:pt modelId="{5223EA2C-3B3C-4ECB-B029-CBF0B01F9D3C}" type="pres">
      <dgm:prSet presAssocID="{55D8EAED-2903-4AA5-8013-B1DB3084A743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0900CA14-5E1B-4264-AE5A-A245E2308D32}" type="pres">
      <dgm:prSet presAssocID="{A64ED443-6FC6-460D-B0BF-957C696910B5}" presName="circle1" presStyleLbl="node1" presStyleIdx="0" presStyleCnt="1"/>
      <dgm:spPr>
        <a:solidFill>
          <a:srgbClr val="66FFFF"/>
        </a:solidFill>
      </dgm:spPr>
    </dgm:pt>
    <dgm:pt modelId="{FB7CEBC5-8B0C-416F-870F-134BD314432D}" type="pres">
      <dgm:prSet presAssocID="{A64ED443-6FC6-460D-B0BF-957C696910B5}" presName="space" presStyleCnt="0"/>
      <dgm:spPr/>
    </dgm:pt>
    <dgm:pt modelId="{04599141-D510-4AD3-8E3D-4D26F8845F58}" type="pres">
      <dgm:prSet presAssocID="{A64ED443-6FC6-460D-B0BF-957C696910B5}" presName="rect1" presStyleLbl="alignAcc1" presStyleIdx="0" presStyleCnt="1"/>
      <dgm:spPr/>
    </dgm:pt>
    <dgm:pt modelId="{2283B51A-44F8-4EB2-97CF-BB1462B44169}" type="pres">
      <dgm:prSet presAssocID="{A64ED443-6FC6-460D-B0BF-957C696910B5}" presName="rect1ParTxNoCh" presStyleLbl="alignAcc1" presStyleIdx="0" presStyleCnt="1">
        <dgm:presLayoutVars>
          <dgm:chMax val="1"/>
          <dgm:bulletEnabled val="1"/>
        </dgm:presLayoutVars>
      </dgm:prSet>
      <dgm:spPr/>
    </dgm:pt>
  </dgm:ptLst>
  <dgm:cxnLst>
    <dgm:cxn modelId="{B9F3F439-DA10-4B29-8C58-932DDBFFDD9D}" type="presOf" srcId="{A64ED443-6FC6-460D-B0BF-957C696910B5}" destId="{2283B51A-44F8-4EB2-97CF-BB1462B44169}" srcOrd="1" destOrd="0" presId="urn:microsoft.com/office/officeart/2005/8/layout/target3"/>
    <dgm:cxn modelId="{1AB11C6B-5BF4-46DD-AC93-98409545F885}" type="presOf" srcId="{55D8EAED-2903-4AA5-8013-B1DB3084A743}" destId="{5223EA2C-3B3C-4ECB-B029-CBF0B01F9D3C}" srcOrd="0" destOrd="0" presId="urn:microsoft.com/office/officeart/2005/8/layout/target3"/>
    <dgm:cxn modelId="{2E9D7889-4BA0-42C7-A630-21820275D4FF}" type="presOf" srcId="{A64ED443-6FC6-460D-B0BF-957C696910B5}" destId="{04599141-D510-4AD3-8E3D-4D26F8845F58}" srcOrd="0" destOrd="0" presId="urn:microsoft.com/office/officeart/2005/8/layout/target3"/>
    <dgm:cxn modelId="{93788AD6-42DA-4D24-BD83-7BD8B740C98F}" srcId="{55D8EAED-2903-4AA5-8013-B1DB3084A743}" destId="{A64ED443-6FC6-460D-B0BF-957C696910B5}" srcOrd="0" destOrd="0" parTransId="{3A5242D8-D015-4381-AB35-04091D639EDE}" sibTransId="{C481C462-C937-4A4A-8293-9ED6BB3CA1FC}"/>
    <dgm:cxn modelId="{FDA4520F-4DC4-42CB-B090-D3F8EF826EA8}" type="presParOf" srcId="{5223EA2C-3B3C-4ECB-B029-CBF0B01F9D3C}" destId="{0900CA14-5E1B-4264-AE5A-A245E2308D32}" srcOrd="0" destOrd="0" presId="urn:microsoft.com/office/officeart/2005/8/layout/target3"/>
    <dgm:cxn modelId="{95517A4D-4941-471E-B626-328A8F2654C9}" type="presParOf" srcId="{5223EA2C-3B3C-4ECB-B029-CBF0B01F9D3C}" destId="{FB7CEBC5-8B0C-416F-870F-134BD314432D}" srcOrd="1" destOrd="0" presId="urn:microsoft.com/office/officeart/2005/8/layout/target3"/>
    <dgm:cxn modelId="{72E3DB0B-071D-4396-9C87-8B3B7E5AE849}" type="presParOf" srcId="{5223EA2C-3B3C-4ECB-B029-CBF0B01F9D3C}" destId="{04599141-D510-4AD3-8E3D-4D26F8845F58}" srcOrd="2" destOrd="0" presId="urn:microsoft.com/office/officeart/2005/8/layout/target3"/>
    <dgm:cxn modelId="{53E06825-31FD-4536-871D-2C7FD600CDB0}" type="presParOf" srcId="{5223EA2C-3B3C-4ECB-B029-CBF0B01F9D3C}" destId="{2283B51A-44F8-4EB2-97CF-BB1462B44169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F661D3E-AF83-4395-8738-7B309F64A071}" type="doc">
      <dgm:prSet loTypeId="urn:microsoft.com/office/officeart/2008/layout/BubblePictureList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B5E26977-0A1A-4135-A42C-D588789E6E9A}">
      <dgm:prSet phldrT="[Text]"/>
      <dgm:spPr/>
      <dgm:t>
        <a:bodyPr/>
        <a:lstStyle/>
        <a:p>
          <a:pPr algn="l"/>
          <a:r>
            <a:rPr lang="th-TH" dirty="0"/>
            <a:t>ระดับชั้น</a:t>
          </a:r>
          <a:endParaRPr lang="en-GB" dirty="0"/>
        </a:p>
      </dgm:t>
    </dgm:pt>
    <dgm:pt modelId="{3F06F353-5F35-45E5-AD71-5750E1585370}" type="parTrans" cxnId="{999BC3DE-E90C-4A2C-8F92-871DB384D7F2}">
      <dgm:prSet/>
      <dgm:spPr/>
      <dgm:t>
        <a:bodyPr/>
        <a:lstStyle/>
        <a:p>
          <a:endParaRPr lang="en-GB"/>
        </a:p>
      </dgm:t>
    </dgm:pt>
    <dgm:pt modelId="{A8911583-183C-4704-96D9-2C6004F43197}" type="sibTrans" cxnId="{999BC3DE-E90C-4A2C-8F92-871DB384D7F2}">
      <dgm:prSet/>
      <dgm:spPr/>
      <dgm:t>
        <a:bodyPr/>
        <a:lstStyle/>
        <a:p>
          <a:endParaRPr lang="en-GB"/>
        </a:p>
      </dgm:t>
    </dgm:pt>
    <dgm:pt modelId="{F80E3E4B-7F16-4735-BE73-593111C11053}">
      <dgm:prSet phldrT="[Text]" phldr="1"/>
      <dgm:spPr/>
      <dgm:t>
        <a:bodyPr/>
        <a:lstStyle/>
        <a:p>
          <a:endParaRPr lang="en-GB"/>
        </a:p>
      </dgm:t>
    </dgm:pt>
    <dgm:pt modelId="{DE78A33C-8963-4C2B-9718-B6BE64868392}" type="parTrans" cxnId="{B140AC05-4190-4059-B1EB-91ACD173561D}">
      <dgm:prSet/>
      <dgm:spPr/>
      <dgm:t>
        <a:bodyPr/>
        <a:lstStyle/>
        <a:p>
          <a:endParaRPr lang="en-GB"/>
        </a:p>
      </dgm:t>
    </dgm:pt>
    <dgm:pt modelId="{0346998D-F55D-4D16-99BC-D9C8334ACC83}" type="sibTrans" cxnId="{B140AC05-4190-4059-B1EB-91ACD173561D}">
      <dgm:prSet/>
      <dgm:spPr/>
      <dgm:t>
        <a:bodyPr/>
        <a:lstStyle/>
        <a:p>
          <a:endParaRPr lang="en-GB"/>
        </a:p>
      </dgm:t>
    </dgm:pt>
    <dgm:pt modelId="{BA2DFEEE-A279-4BDD-B2ED-CB24D3807652}">
      <dgm:prSet phldrT="[Text]" phldr="1"/>
      <dgm:spPr/>
      <dgm:t>
        <a:bodyPr/>
        <a:lstStyle/>
        <a:p>
          <a:endParaRPr lang="en-GB"/>
        </a:p>
      </dgm:t>
    </dgm:pt>
    <dgm:pt modelId="{6CD29167-10F1-47A5-A228-4BDCDFD88749}" type="parTrans" cxnId="{E30D51F5-0F4D-40F9-AA14-CD66741D1495}">
      <dgm:prSet/>
      <dgm:spPr/>
      <dgm:t>
        <a:bodyPr/>
        <a:lstStyle/>
        <a:p>
          <a:endParaRPr lang="en-GB"/>
        </a:p>
      </dgm:t>
    </dgm:pt>
    <dgm:pt modelId="{70A9050A-5646-4F56-A14D-B2F5E143830C}" type="sibTrans" cxnId="{E30D51F5-0F4D-40F9-AA14-CD66741D1495}">
      <dgm:prSet/>
      <dgm:spPr/>
      <dgm:t>
        <a:bodyPr/>
        <a:lstStyle/>
        <a:p>
          <a:endParaRPr lang="en-GB"/>
        </a:p>
      </dgm:t>
    </dgm:pt>
    <dgm:pt modelId="{AA62FBE8-2D1F-44E5-BBBB-1B1A762A7B9E}" type="pres">
      <dgm:prSet presAssocID="{8F661D3E-AF83-4395-8738-7B309F64A071}" presName="Name0" presStyleCnt="0">
        <dgm:presLayoutVars>
          <dgm:chMax val="8"/>
          <dgm:chPref val="8"/>
          <dgm:dir/>
        </dgm:presLayoutVars>
      </dgm:prSet>
      <dgm:spPr/>
    </dgm:pt>
    <dgm:pt modelId="{9CCD61DE-AF48-4D75-95AA-1F9712233E91}" type="pres">
      <dgm:prSet presAssocID="{B5E26977-0A1A-4135-A42C-D588789E6E9A}" presName="parent_text_1" presStyleLbl="revTx" presStyleIdx="0" presStyleCnt="3">
        <dgm:presLayoutVars>
          <dgm:chMax val="0"/>
          <dgm:chPref val="0"/>
          <dgm:bulletEnabled val="1"/>
        </dgm:presLayoutVars>
      </dgm:prSet>
      <dgm:spPr/>
    </dgm:pt>
    <dgm:pt modelId="{852B43A2-2F8C-4434-AB22-B29A82C7DD4C}" type="pres">
      <dgm:prSet presAssocID="{B5E26977-0A1A-4135-A42C-D588789E6E9A}" presName="image_accent_1" presStyleCnt="0"/>
      <dgm:spPr/>
    </dgm:pt>
    <dgm:pt modelId="{346E73F0-7FEF-487D-B460-DE63D268EF6D}" type="pres">
      <dgm:prSet presAssocID="{B5E26977-0A1A-4135-A42C-D588789E6E9A}" presName="imageAccentRepeatNode" presStyleLbl="alignNode1" presStyleIdx="0" presStyleCnt="6"/>
      <dgm:spPr/>
    </dgm:pt>
    <dgm:pt modelId="{5F27E9A5-99A0-4E18-B462-FE155B0A2AC9}" type="pres">
      <dgm:prSet presAssocID="{B5E26977-0A1A-4135-A42C-D588789E6E9A}" presName="accent_1" presStyleLbl="alignNode1" presStyleIdx="1" presStyleCnt="6"/>
      <dgm:spPr/>
    </dgm:pt>
    <dgm:pt modelId="{DB4D5E0F-C85B-46C2-A2D6-15580205CEF4}" type="pres">
      <dgm:prSet presAssocID="{A8911583-183C-4704-96D9-2C6004F43197}" presName="image_1" presStyleCnt="0"/>
      <dgm:spPr/>
    </dgm:pt>
    <dgm:pt modelId="{58AD00DD-EB3E-432D-BB90-4C03E9C9217F}" type="pres">
      <dgm:prSet presAssocID="{A8911583-183C-4704-96D9-2C6004F43197}" presName="imageRepeatNode" presStyleLbl="fgImgPlace1" presStyleIdx="0" presStyleCnt="3"/>
      <dgm:spPr/>
    </dgm:pt>
    <dgm:pt modelId="{57AC5595-F15D-40AC-905B-37F426C7476C}" type="pres">
      <dgm:prSet presAssocID="{F80E3E4B-7F16-4735-BE73-593111C11053}" presName="parent_text_2" presStyleLbl="revTx" presStyleIdx="1" presStyleCnt="3">
        <dgm:presLayoutVars>
          <dgm:chMax val="0"/>
          <dgm:chPref val="0"/>
          <dgm:bulletEnabled val="1"/>
        </dgm:presLayoutVars>
      </dgm:prSet>
      <dgm:spPr/>
    </dgm:pt>
    <dgm:pt modelId="{96ECBB91-9D5A-4D85-994F-192EFBAF21EB}" type="pres">
      <dgm:prSet presAssocID="{F80E3E4B-7F16-4735-BE73-593111C11053}" presName="image_accent_2" presStyleCnt="0"/>
      <dgm:spPr/>
    </dgm:pt>
    <dgm:pt modelId="{4804502A-FE33-43B2-ABBD-C5B24F21371B}" type="pres">
      <dgm:prSet presAssocID="{F80E3E4B-7F16-4735-BE73-593111C11053}" presName="imageAccentRepeatNode" presStyleLbl="alignNode1" presStyleIdx="2" presStyleCnt="6"/>
      <dgm:spPr/>
    </dgm:pt>
    <dgm:pt modelId="{F49E9BE6-DE48-44FA-91F6-E26169811121}" type="pres">
      <dgm:prSet presAssocID="{0346998D-F55D-4D16-99BC-D9C8334ACC83}" presName="image_2" presStyleCnt="0"/>
      <dgm:spPr/>
    </dgm:pt>
    <dgm:pt modelId="{1ACD6A56-6E3D-4635-A42F-4C148687CE0B}" type="pres">
      <dgm:prSet presAssocID="{0346998D-F55D-4D16-99BC-D9C8334ACC83}" presName="imageRepeatNode" presStyleLbl="fgImgPlace1" presStyleIdx="1" presStyleCnt="3"/>
      <dgm:spPr/>
    </dgm:pt>
    <dgm:pt modelId="{CA436839-55B5-47EB-ACBF-62EA20EDB820}" type="pres">
      <dgm:prSet presAssocID="{BA2DFEEE-A279-4BDD-B2ED-CB24D3807652}" presName="image_accent_3" presStyleCnt="0"/>
      <dgm:spPr/>
    </dgm:pt>
    <dgm:pt modelId="{24346D17-FA0B-41B6-B378-4A446AF278EF}" type="pres">
      <dgm:prSet presAssocID="{BA2DFEEE-A279-4BDD-B2ED-CB24D3807652}" presName="imageAccentRepeatNode" presStyleLbl="alignNode1" presStyleIdx="3" presStyleCnt="6"/>
      <dgm:spPr/>
    </dgm:pt>
    <dgm:pt modelId="{3CDC4D74-E3A1-4A5A-B254-FE54D4BD654A}" type="pres">
      <dgm:prSet presAssocID="{BA2DFEEE-A279-4BDD-B2ED-CB24D3807652}" presName="parent_text_3" presStyleLbl="revTx" presStyleIdx="2" presStyleCnt="3">
        <dgm:presLayoutVars>
          <dgm:chMax val="0"/>
          <dgm:chPref val="0"/>
          <dgm:bulletEnabled val="1"/>
        </dgm:presLayoutVars>
      </dgm:prSet>
      <dgm:spPr/>
    </dgm:pt>
    <dgm:pt modelId="{1DC7ABA4-8D3A-4800-90A2-0F7828AFF573}" type="pres">
      <dgm:prSet presAssocID="{BA2DFEEE-A279-4BDD-B2ED-CB24D3807652}" presName="accent_2" presStyleLbl="alignNode1" presStyleIdx="4" presStyleCnt="6"/>
      <dgm:spPr/>
    </dgm:pt>
    <dgm:pt modelId="{DEE83081-C234-4967-89C6-CDD61FE05B8D}" type="pres">
      <dgm:prSet presAssocID="{BA2DFEEE-A279-4BDD-B2ED-CB24D3807652}" presName="accent_3" presStyleLbl="alignNode1" presStyleIdx="5" presStyleCnt="6"/>
      <dgm:spPr/>
    </dgm:pt>
    <dgm:pt modelId="{EEFFB67E-1A27-4A05-8E49-9A67731B6B07}" type="pres">
      <dgm:prSet presAssocID="{70A9050A-5646-4F56-A14D-B2F5E143830C}" presName="image_3" presStyleCnt="0"/>
      <dgm:spPr/>
    </dgm:pt>
    <dgm:pt modelId="{5FE249D9-EC82-46A7-A83F-F25CEF7C6DB1}" type="pres">
      <dgm:prSet presAssocID="{70A9050A-5646-4F56-A14D-B2F5E143830C}" presName="imageRepeatNode" presStyleLbl="fgImgPlace1" presStyleIdx="2" presStyleCnt="3"/>
      <dgm:spPr/>
    </dgm:pt>
  </dgm:ptLst>
  <dgm:cxnLst>
    <dgm:cxn modelId="{B140AC05-4190-4059-B1EB-91ACD173561D}" srcId="{8F661D3E-AF83-4395-8738-7B309F64A071}" destId="{F80E3E4B-7F16-4735-BE73-593111C11053}" srcOrd="1" destOrd="0" parTransId="{DE78A33C-8963-4C2B-9718-B6BE64868392}" sibTransId="{0346998D-F55D-4D16-99BC-D9C8334ACC83}"/>
    <dgm:cxn modelId="{7DB2D905-8BE0-4F2D-A254-26E5C2927CCB}" type="presOf" srcId="{B5E26977-0A1A-4135-A42C-D588789E6E9A}" destId="{9CCD61DE-AF48-4D75-95AA-1F9712233E91}" srcOrd="0" destOrd="0" presId="urn:microsoft.com/office/officeart/2008/layout/BubblePictureList"/>
    <dgm:cxn modelId="{BA830912-B3C8-4A2C-A04B-A72573F25B9C}" type="presOf" srcId="{BA2DFEEE-A279-4BDD-B2ED-CB24D3807652}" destId="{3CDC4D74-E3A1-4A5A-B254-FE54D4BD654A}" srcOrd="0" destOrd="0" presId="urn:microsoft.com/office/officeart/2008/layout/BubblePictureList"/>
    <dgm:cxn modelId="{6E3EF544-C2B6-4E4E-AE95-C62669C5FBAD}" type="presOf" srcId="{70A9050A-5646-4F56-A14D-B2F5E143830C}" destId="{5FE249D9-EC82-46A7-A83F-F25CEF7C6DB1}" srcOrd="0" destOrd="0" presId="urn:microsoft.com/office/officeart/2008/layout/BubblePictureList"/>
    <dgm:cxn modelId="{96E8446C-DE53-43D2-B1FB-543E983A4DBE}" type="presOf" srcId="{0346998D-F55D-4D16-99BC-D9C8334ACC83}" destId="{1ACD6A56-6E3D-4635-A42F-4C148687CE0B}" srcOrd="0" destOrd="0" presId="urn:microsoft.com/office/officeart/2008/layout/BubblePictureList"/>
    <dgm:cxn modelId="{02648572-C817-4A4A-B0FA-2DDC475C6005}" type="presOf" srcId="{F80E3E4B-7F16-4735-BE73-593111C11053}" destId="{57AC5595-F15D-40AC-905B-37F426C7476C}" srcOrd="0" destOrd="0" presId="urn:microsoft.com/office/officeart/2008/layout/BubblePictureList"/>
    <dgm:cxn modelId="{E1EFF2A6-DB3C-4422-B905-4997EA9958A4}" type="presOf" srcId="{8F661D3E-AF83-4395-8738-7B309F64A071}" destId="{AA62FBE8-2D1F-44E5-BBBB-1B1A762A7B9E}" srcOrd="0" destOrd="0" presId="urn:microsoft.com/office/officeart/2008/layout/BubblePictureList"/>
    <dgm:cxn modelId="{101634A7-14CA-49C9-955E-0B1D6887C8BF}" type="presOf" srcId="{A8911583-183C-4704-96D9-2C6004F43197}" destId="{58AD00DD-EB3E-432D-BB90-4C03E9C9217F}" srcOrd="0" destOrd="0" presId="urn:microsoft.com/office/officeart/2008/layout/BubblePictureList"/>
    <dgm:cxn modelId="{999BC3DE-E90C-4A2C-8F92-871DB384D7F2}" srcId="{8F661D3E-AF83-4395-8738-7B309F64A071}" destId="{B5E26977-0A1A-4135-A42C-D588789E6E9A}" srcOrd="0" destOrd="0" parTransId="{3F06F353-5F35-45E5-AD71-5750E1585370}" sibTransId="{A8911583-183C-4704-96D9-2C6004F43197}"/>
    <dgm:cxn modelId="{E30D51F5-0F4D-40F9-AA14-CD66741D1495}" srcId="{8F661D3E-AF83-4395-8738-7B309F64A071}" destId="{BA2DFEEE-A279-4BDD-B2ED-CB24D3807652}" srcOrd="2" destOrd="0" parTransId="{6CD29167-10F1-47A5-A228-4BDCDFD88749}" sibTransId="{70A9050A-5646-4F56-A14D-B2F5E143830C}"/>
    <dgm:cxn modelId="{E766BE78-A2B6-4CF8-A82F-0C74DE5C39B1}" type="presParOf" srcId="{AA62FBE8-2D1F-44E5-BBBB-1B1A762A7B9E}" destId="{9CCD61DE-AF48-4D75-95AA-1F9712233E91}" srcOrd="0" destOrd="0" presId="urn:microsoft.com/office/officeart/2008/layout/BubblePictureList"/>
    <dgm:cxn modelId="{6A6500B0-D81D-4D73-AF04-9D2FCA7B8B6E}" type="presParOf" srcId="{AA62FBE8-2D1F-44E5-BBBB-1B1A762A7B9E}" destId="{852B43A2-2F8C-4434-AB22-B29A82C7DD4C}" srcOrd="1" destOrd="0" presId="urn:microsoft.com/office/officeart/2008/layout/BubblePictureList"/>
    <dgm:cxn modelId="{0C5E8019-C5EA-4082-9E2B-8577669E745C}" type="presParOf" srcId="{852B43A2-2F8C-4434-AB22-B29A82C7DD4C}" destId="{346E73F0-7FEF-487D-B460-DE63D268EF6D}" srcOrd="0" destOrd="0" presId="urn:microsoft.com/office/officeart/2008/layout/BubblePictureList"/>
    <dgm:cxn modelId="{FAE6EEBA-91A2-413F-8DC9-62FC95F3A586}" type="presParOf" srcId="{AA62FBE8-2D1F-44E5-BBBB-1B1A762A7B9E}" destId="{5F27E9A5-99A0-4E18-B462-FE155B0A2AC9}" srcOrd="2" destOrd="0" presId="urn:microsoft.com/office/officeart/2008/layout/BubblePictureList"/>
    <dgm:cxn modelId="{BE760FB0-A8B8-4029-BEE2-77FE2BEBFD99}" type="presParOf" srcId="{AA62FBE8-2D1F-44E5-BBBB-1B1A762A7B9E}" destId="{DB4D5E0F-C85B-46C2-A2D6-15580205CEF4}" srcOrd="3" destOrd="0" presId="urn:microsoft.com/office/officeart/2008/layout/BubblePictureList"/>
    <dgm:cxn modelId="{FCEE2670-FEF9-4954-9F11-A5C62A43A875}" type="presParOf" srcId="{DB4D5E0F-C85B-46C2-A2D6-15580205CEF4}" destId="{58AD00DD-EB3E-432D-BB90-4C03E9C9217F}" srcOrd="0" destOrd="0" presId="urn:microsoft.com/office/officeart/2008/layout/BubblePictureList"/>
    <dgm:cxn modelId="{5303CFB4-5EBF-45E2-9266-5C67C202A140}" type="presParOf" srcId="{AA62FBE8-2D1F-44E5-BBBB-1B1A762A7B9E}" destId="{57AC5595-F15D-40AC-905B-37F426C7476C}" srcOrd="4" destOrd="0" presId="urn:microsoft.com/office/officeart/2008/layout/BubblePictureList"/>
    <dgm:cxn modelId="{1342D9C0-3893-4AA4-9DD9-FF6E4A14017A}" type="presParOf" srcId="{AA62FBE8-2D1F-44E5-BBBB-1B1A762A7B9E}" destId="{96ECBB91-9D5A-4D85-994F-192EFBAF21EB}" srcOrd="5" destOrd="0" presId="urn:microsoft.com/office/officeart/2008/layout/BubblePictureList"/>
    <dgm:cxn modelId="{0CF44297-F3D1-4CF8-9B30-589BB6E3835E}" type="presParOf" srcId="{96ECBB91-9D5A-4D85-994F-192EFBAF21EB}" destId="{4804502A-FE33-43B2-ABBD-C5B24F21371B}" srcOrd="0" destOrd="0" presId="urn:microsoft.com/office/officeart/2008/layout/BubblePictureList"/>
    <dgm:cxn modelId="{5A55F57F-51B4-4556-AAA1-01032948EFA5}" type="presParOf" srcId="{AA62FBE8-2D1F-44E5-BBBB-1B1A762A7B9E}" destId="{F49E9BE6-DE48-44FA-91F6-E26169811121}" srcOrd="6" destOrd="0" presId="urn:microsoft.com/office/officeart/2008/layout/BubblePictureList"/>
    <dgm:cxn modelId="{730069CA-A7CF-4F4E-AA81-86E11A23B034}" type="presParOf" srcId="{F49E9BE6-DE48-44FA-91F6-E26169811121}" destId="{1ACD6A56-6E3D-4635-A42F-4C148687CE0B}" srcOrd="0" destOrd="0" presId="urn:microsoft.com/office/officeart/2008/layout/BubblePictureList"/>
    <dgm:cxn modelId="{BEF43E57-BF23-4FEE-A1B8-3A2EF6060741}" type="presParOf" srcId="{AA62FBE8-2D1F-44E5-BBBB-1B1A762A7B9E}" destId="{CA436839-55B5-47EB-ACBF-62EA20EDB820}" srcOrd="7" destOrd="0" presId="urn:microsoft.com/office/officeart/2008/layout/BubblePictureList"/>
    <dgm:cxn modelId="{B36F5039-0448-49DB-881B-41946A01E31B}" type="presParOf" srcId="{CA436839-55B5-47EB-ACBF-62EA20EDB820}" destId="{24346D17-FA0B-41B6-B378-4A446AF278EF}" srcOrd="0" destOrd="0" presId="urn:microsoft.com/office/officeart/2008/layout/BubblePictureList"/>
    <dgm:cxn modelId="{9ED06752-9CB5-4F60-803A-7D79A34D0A6A}" type="presParOf" srcId="{AA62FBE8-2D1F-44E5-BBBB-1B1A762A7B9E}" destId="{3CDC4D74-E3A1-4A5A-B254-FE54D4BD654A}" srcOrd="8" destOrd="0" presId="urn:microsoft.com/office/officeart/2008/layout/BubblePictureList"/>
    <dgm:cxn modelId="{BB80176C-0285-4C8D-9C6C-AE66538EEF1F}" type="presParOf" srcId="{AA62FBE8-2D1F-44E5-BBBB-1B1A762A7B9E}" destId="{1DC7ABA4-8D3A-4800-90A2-0F7828AFF573}" srcOrd="9" destOrd="0" presId="urn:microsoft.com/office/officeart/2008/layout/BubblePictureList"/>
    <dgm:cxn modelId="{26F01B1D-8478-44C9-8816-FF66505AFCFD}" type="presParOf" srcId="{AA62FBE8-2D1F-44E5-BBBB-1B1A762A7B9E}" destId="{DEE83081-C234-4967-89C6-CDD61FE05B8D}" srcOrd="10" destOrd="0" presId="urn:microsoft.com/office/officeart/2008/layout/BubblePictureList"/>
    <dgm:cxn modelId="{42936700-3E7F-4C57-A521-20653C579D3B}" type="presParOf" srcId="{AA62FBE8-2D1F-44E5-BBBB-1B1A762A7B9E}" destId="{EEFFB67E-1A27-4A05-8E49-9A67731B6B07}" srcOrd="11" destOrd="0" presId="urn:microsoft.com/office/officeart/2008/layout/BubblePictureList"/>
    <dgm:cxn modelId="{9B1A1E4A-8619-4525-9EF2-2406BF218DA2}" type="presParOf" srcId="{EEFFB67E-1A27-4A05-8E49-9A67731B6B07}" destId="{5FE249D9-EC82-46A7-A83F-F25CEF7C6DB1}" srcOrd="0" destOrd="0" presId="urn:microsoft.com/office/officeart/2008/layout/BubblePictureList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B944F01-5930-4956-B335-FE6038760CA3}" type="doc">
      <dgm:prSet loTypeId="urn:microsoft.com/office/officeart/2005/8/layout/architecture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GB"/>
        </a:p>
      </dgm:t>
    </dgm:pt>
    <dgm:pt modelId="{FD876C6F-E796-4F63-B3F1-186373F196E3}">
      <dgm:prSet phldrT="[Text]"/>
      <dgm:spPr/>
      <dgm:t>
        <a:bodyPr/>
        <a:lstStyle/>
        <a:p>
          <a:r>
            <a:rPr lang="th-TH" dirty="0"/>
            <a:t>ผลการทดสอบชิ้นงาน</a:t>
          </a:r>
          <a:endParaRPr lang="en-GB" dirty="0"/>
        </a:p>
      </dgm:t>
    </dgm:pt>
    <dgm:pt modelId="{8195B419-4F12-4A84-83A5-2641938DBE7B}" type="parTrans" cxnId="{204F1B6C-8549-4CD6-A46F-753C06AA26D5}">
      <dgm:prSet/>
      <dgm:spPr/>
      <dgm:t>
        <a:bodyPr/>
        <a:lstStyle/>
        <a:p>
          <a:endParaRPr lang="en-GB"/>
        </a:p>
      </dgm:t>
    </dgm:pt>
    <dgm:pt modelId="{A46B7AEE-0A76-4B80-B005-504276BAE0BD}" type="sibTrans" cxnId="{204F1B6C-8549-4CD6-A46F-753C06AA26D5}">
      <dgm:prSet/>
      <dgm:spPr/>
      <dgm:t>
        <a:bodyPr/>
        <a:lstStyle/>
        <a:p>
          <a:endParaRPr lang="en-GB"/>
        </a:p>
      </dgm:t>
    </dgm:pt>
    <dgm:pt modelId="{773E5210-B27A-46BE-B107-02944D3FE92C}">
      <dgm:prSet phldrT="[Text]"/>
      <dgm:spPr/>
      <dgm:t>
        <a:bodyPr/>
        <a:lstStyle/>
        <a:p>
          <a:r>
            <a:rPr lang="th-TH" dirty="0"/>
            <a:t>วิธีดำเนินการ</a:t>
          </a:r>
          <a:endParaRPr lang="en-GB" dirty="0"/>
        </a:p>
      </dgm:t>
    </dgm:pt>
    <dgm:pt modelId="{3D67AAA4-12C4-4FFA-9110-310E49A52AE2}" type="parTrans" cxnId="{DEC0056A-FD64-4140-B641-2EA159664F87}">
      <dgm:prSet/>
      <dgm:spPr/>
      <dgm:t>
        <a:bodyPr/>
        <a:lstStyle/>
        <a:p>
          <a:endParaRPr lang="en-GB"/>
        </a:p>
      </dgm:t>
    </dgm:pt>
    <dgm:pt modelId="{81177202-4396-4358-B969-FC0BA20691D0}" type="sibTrans" cxnId="{DEC0056A-FD64-4140-B641-2EA159664F87}">
      <dgm:prSet/>
      <dgm:spPr/>
      <dgm:t>
        <a:bodyPr/>
        <a:lstStyle/>
        <a:p>
          <a:endParaRPr lang="en-GB"/>
        </a:p>
      </dgm:t>
    </dgm:pt>
    <dgm:pt modelId="{D6369D0F-01C4-47A4-9501-96318F616CC2}">
      <dgm:prSet phldrT="[Text]"/>
      <dgm:spPr/>
      <dgm:t>
        <a:bodyPr/>
        <a:lstStyle/>
        <a:p>
          <a:r>
            <a:rPr lang="th-TH" dirty="0"/>
            <a:t>บทคัดย่อ</a:t>
          </a:r>
          <a:endParaRPr lang="en-GB" dirty="0"/>
        </a:p>
      </dgm:t>
    </dgm:pt>
    <dgm:pt modelId="{5807B9F8-C2ED-49CB-B22F-F3B0D0D8DD74}" type="parTrans" cxnId="{CCFC1711-7522-412C-B26D-88B4FCF350B2}">
      <dgm:prSet/>
      <dgm:spPr/>
      <dgm:t>
        <a:bodyPr/>
        <a:lstStyle/>
        <a:p>
          <a:endParaRPr lang="en-GB"/>
        </a:p>
      </dgm:t>
    </dgm:pt>
    <dgm:pt modelId="{F5C4C92C-4BFB-4ADB-BF88-B2151E67FA1F}" type="sibTrans" cxnId="{CCFC1711-7522-412C-B26D-88B4FCF350B2}">
      <dgm:prSet/>
      <dgm:spPr/>
      <dgm:t>
        <a:bodyPr/>
        <a:lstStyle/>
        <a:p>
          <a:endParaRPr lang="en-GB"/>
        </a:p>
      </dgm:t>
    </dgm:pt>
    <dgm:pt modelId="{41228919-FF5A-4F86-A255-F3B7D0ED9268}">
      <dgm:prSet phldrT="[Text]"/>
      <dgm:spPr>
        <a:solidFill>
          <a:srgbClr val="FF99FF"/>
        </a:solidFill>
      </dgm:spPr>
      <dgm:t>
        <a:bodyPr/>
        <a:lstStyle/>
        <a:p>
          <a:r>
            <a:rPr lang="th-TH" dirty="0"/>
            <a:t>วัตถุประสงค์</a:t>
          </a:r>
          <a:endParaRPr lang="en-GB" dirty="0"/>
        </a:p>
      </dgm:t>
    </dgm:pt>
    <dgm:pt modelId="{E801BDAD-C800-441F-BC6E-B0B434F2EF0B}" type="parTrans" cxnId="{341290BE-F92A-45B2-8EF0-DC0D1D45F752}">
      <dgm:prSet/>
      <dgm:spPr/>
      <dgm:t>
        <a:bodyPr/>
        <a:lstStyle/>
        <a:p>
          <a:endParaRPr lang="en-GB"/>
        </a:p>
      </dgm:t>
    </dgm:pt>
    <dgm:pt modelId="{EA27ECA5-BFDC-4571-A2E7-11C15A148AF1}" type="sibTrans" cxnId="{341290BE-F92A-45B2-8EF0-DC0D1D45F752}">
      <dgm:prSet/>
      <dgm:spPr/>
      <dgm:t>
        <a:bodyPr/>
        <a:lstStyle/>
        <a:p>
          <a:endParaRPr lang="en-GB"/>
        </a:p>
      </dgm:t>
    </dgm:pt>
    <dgm:pt modelId="{809686A1-CB9E-4658-98E0-E4A38B5499FE}">
      <dgm:prSet phldrT="[Text]"/>
      <dgm:spPr/>
      <dgm:t>
        <a:bodyPr/>
        <a:lstStyle/>
        <a:p>
          <a:r>
            <a:rPr lang="th-TH" dirty="0"/>
            <a:t>หลักการ</a:t>
          </a:r>
          <a:endParaRPr lang="en-GB" dirty="0"/>
        </a:p>
      </dgm:t>
    </dgm:pt>
    <dgm:pt modelId="{A7EB40F5-C9BB-440F-ACEB-2FFBF6207DFA}" type="parTrans" cxnId="{5DA424F3-51A8-474E-9C52-7B2087FE42A7}">
      <dgm:prSet/>
      <dgm:spPr/>
      <dgm:t>
        <a:bodyPr/>
        <a:lstStyle/>
        <a:p>
          <a:endParaRPr lang="en-GB"/>
        </a:p>
      </dgm:t>
    </dgm:pt>
    <dgm:pt modelId="{07E8C0E9-9485-45F3-BC1D-E557772EA179}" type="sibTrans" cxnId="{5DA424F3-51A8-474E-9C52-7B2087FE42A7}">
      <dgm:prSet/>
      <dgm:spPr/>
      <dgm:t>
        <a:bodyPr/>
        <a:lstStyle/>
        <a:p>
          <a:endParaRPr lang="en-GB"/>
        </a:p>
      </dgm:t>
    </dgm:pt>
    <dgm:pt modelId="{B9A63CA0-F626-40BA-A06E-AE2DE16A3544}">
      <dgm:prSet phldrT="[Text]"/>
      <dgm:spPr/>
      <dgm:t>
        <a:bodyPr/>
        <a:lstStyle/>
        <a:p>
          <a:r>
            <a:rPr lang="th-TH" dirty="0"/>
            <a:t>ที่มา</a:t>
          </a:r>
          <a:endParaRPr lang="en-GB" dirty="0"/>
        </a:p>
      </dgm:t>
    </dgm:pt>
    <dgm:pt modelId="{112CC3B9-C9A0-422B-975E-755007701697}" type="parTrans" cxnId="{B3CA5D12-EEC7-4A37-B184-18190739D8E0}">
      <dgm:prSet/>
      <dgm:spPr/>
      <dgm:t>
        <a:bodyPr/>
        <a:lstStyle/>
        <a:p>
          <a:endParaRPr lang="en-GB"/>
        </a:p>
      </dgm:t>
    </dgm:pt>
    <dgm:pt modelId="{97239CCC-A6BB-4CA6-863E-8957FF116A70}" type="sibTrans" cxnId="{B3CA5D12-EEC7-4A37-B184-18190739D8E0}">
      <dgm:prSet/>
      <dgm:spPr/>
      <dgm:t>
        <a:bodyPr/>
        <a:lstStyle/>
        <a:p>
          <a:endParaRPr lang="en-GB"/>
        </a:p>
      </dgm:t>
    </dgm:pt>
    <dgm:pt modelId="{346386FB-24C8-4FC2-9C6E-6DC22DA81942}" type="pres">
      <dgm:prSet presAssocID="{DB944F01-5930-4956-B335-FE6038760CA3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E43D63A6-07C0-426B-8022-CCB43CD0A425}" type="pres">
      <dgm:prSet presAssocID="{FD876C6F-E796-4F63-B3F1-186373F196E3}" presName="vertOne" presStyleCnt="0"/>
      <dgm:spPr/>
    </dgm:pt>
    <dgm:pt modelId="{D6515F45-47CE-4AF2-9514-7A5D0E5E098B}" type="pres">
      <dgm:prSet presAssocID="{FD876C6F-E796-4F63-B3F1-186373F196E3}" presName="txOne" presStyleLbl="node0" presStyleIdx="0" presStyleCnt="1" custScaleY="78759" custLinFactY="-3441" custLinFactNeighborY="-100000">
        <dgm:presLayoutVars>
          <dgm:chPref val="3"/>
        </dgm:presLayoutVars>
      </dgm:prSet>
      <dgm:spPr/>
    </dgm:pt>
    <dgm:pt modelId="{252AE9FF-7B37-4324-8ACD-CF3E6646A563}" type="pres">
      <dgm:prSet presAssocID="{FD876C6F-E796-4F63-B3F1-186373F196E3}" presName="parTransOne" presStyleCnt="0"/>
      <dgm:spPr/>
    </dgm:pt>
    <dgm:pt modelId="{96B8945C-BDC8-43B9-9306-53FD344891A1}" type="pres">
      <dgm:prSet presAssocID="{FD876C6F-E796-4F63-B3F1-186373F196E3}" presName="horzOne" presStyleCnt="0"/>
      <dgm:spPr/>
    </dgm:pt>
    <dgm:pt modelId="{81BAE5AB-5661-4B70-8848-1A84ABBDE7FF}" type="pres">
      <dgm:prSet presAssocID="{773E5210-B27A-46BE-B107-02944D3FE92C}" presName="vertTwo" presStyleCnt="0"/>
      <dgm:spPr/>
    </dgm:pt>
    <dgm:pt modelId="{D1E2249E-0962-46DD-A3F5-7E784BB1273D}" type="pres">
      <dgm:prSet presAssocID="{773E5210-B27A-46BE-B107-02944D3FE92C}" presName="txTwo" presStyleLbl="node2" presStyleIdx="0" presStyleCnt="2" custScaleY="77464" custLinFactNeighborY="-65424">
        <dgm:presLayoutVars>
          <dgm:chPref val="3"/>
        </dgm:presLayoutVars>
      </dgm:prSet>
      <dgm:spPr/>
    </dgm:pt>
    <dgm:pt modelId="{419D2FF5-FB39-4B2A-87B8-AD7AB77217AF}" type="pres">
      <dgm:prSet presAssocID="{773E5210-B27A-46BE-B107-02944D3FE92C}" presName="parTransTwo" presStyleCnt="0"/>
      <dgm:spPr/>
    </dgm:pt>
    <dgm:pt modelId="{0668B24D-0152-459D-BC3F-2E742352D53E}" type="pres">
      <dgm:prSet presAssocID="{773E5210-B27A-46BE-B107-02944D3FE92C}" presName="horzTwo" presStyleCnt="0"/>
      <dgm:spPr/>
    </dgm:pt>
    <dgm:pt modelId="{2902B21A-482C-4C1D-8E68-BC2C3027984B}" type="pres">
      <dgm:prSet presAssocID="{D6369D0F-01C4-47A4-9501-96318F616CC2}" presName="vertThree" presStyleCnt="0"/>
      <dgm:spPr/>
    </dgm:pt>
    <dgm:pt modelId="{734FA5D1-382E-44D8-A4D3-44F0A2A368BF}" type="pres">
      <dgm:prSet presAssocID="{D6369D0F-01C4-47A4-9501-96318F616CC2}" presName="txThree" presStyleLbl="node3" presStyleIdx="0" presStyleCnt="3" custScaleY="75442">
        <dgm:presLayoutVars>
          <dgm:chPref val="3"/>
        </dgm:presLayoutVars>
      </dgm:prSet>
      <dgm:spPr/>
    </dgm:pt>
    <dgm:pt modelId="{3B9827CC-2184-463C-BED0-9657BC582315}" type="pres">
      <dgm:prSet presAssocID="{D6369D0F-01C4-47A4-9501-96318F616CC2}" presName="horzThree" presStyleCnt="0"/>
      <dgm:spPr/>
    </dgm:pt>
    <dgm:pt modelId="{593BAF3B-138A-47D7-B9AA-D53E4BEF0FC7}" type="pres">
      <dgm:prSet presAssocID="{F5C4C92C-4BFB-4ADB-BF88-B2151E67FA1F}" presName="sibSpaceThree" presStyleCnt="0"/>
      <dgm:spPr/>
    </dgm:pt>
    <dgm:pt modelId="{F9D42B7A-33DA-4D71-A13E-11C7BCDB4E17}" type="pres">
      <dgm:prSet presAssocID="{41228919-FF5A-4F86-A255-F3B7D0ED9268}" presName="vertThree" presStyleCnt="0"/>
      <dgm:spPr/>
    </dgm:pt>
    <dgm:pt modelId="{3F8DFFF7-B10D-45E9-9C01-FD363B6C39C5}" type="pres">
      <dgm:prSet presAssocID="{41228919-FF5A-4F86-A255-F3B7D0ED9268}" presName="txThree" presStyleLbl="node3" presStyleIdx="1" presStyleCnt="3" custScaleY="75442">
        <dgm:presLayoutVars>
          <dgm:chPref val="3"/>
        </dgm:presLayoutVars>
      </dgm:prSet>
      <dgm:spPr/>
    </dgm:pt>
    <dgm:pt modelId="{7B12B000-05DD-4A6D-9F87-D31403392E72}" type="pres">
      <dgm:prSet presAssocID="{41228919-FF5A-4F86-A255-F3B7D0ED9268}" presName="horzThree" presStyleCnt="0"/>
      <dgm:spPr/>
    </dgm:pt>
    <dgm:pt modelId="{7803B1EF-2970-4FA3-B85B-F4A447A0ECF3}" type="pres">
      <dgm:prSet presAssocID="{81177202-4396-4358-B969-FC0BA20691D0}" presName="sibSpaceTwo" presStyleCnt="0"/>
      <dgm:spPr/>
    </dgm:pt>
    <dgm:pt modelId="{C15B2AD4-2C89-4025-BBF7-F60316098AC0}" type="pres">
      <dgm:prSet presAssocID="{809686A1-CB9E-4658-98E0-E4A38B5499FE}" presName="vertTwo" presStyleCnt="0"/>
      <dgm:spPr/>
    </dgm:pt>
    <dgm:pt modelId="{B8746E71-8F78-4496-BBEB-BC1A49D4C224}" type="pres">
      <dgm:prSet presAssocID="{809686A1-CB9E-4658-98E0-E4A38B5499FE}" presName="txTwo" presStyleLbl="node2" presStyleIdx="1" presStyleCnt="2" custScaleY="77464" custLinFactNeighborY="-65424">
        <dgm:presLayoutVars>
          <dgm:chPref val="3"/>
        </dgm:presLayoutVars>
      </dgm:prSet>
      <dgm:spPr/>
    </dgm:pt>
    <dgm:pt modelId="{AE1C88CC-FF44-476C-A9AD-536FD6A1B544}" type="pres">
      <dgm:prSet presAssocID="{809686A1-CB9E-4658-98E0-E4A38B5499FE}" presName="parTransTwo" presStyleCnt="0"/>
      <dgm:spPr/>
    </dgm:pt>
    <dgm:pt modelId="{E3AAD317-A74A-4752-BD37-74BDC33354B6}" type="pres">
      <dgm:prSet presAssocID="{809686A1-CB9E-4658-98E0-E4A38B5499FE}" presName="horzTwo" presStyleCnt="0"/>
      <dgm:spPr/>
    </dgm:pt>
    <dgm:pt modelId="{480F3AAF-FD6F-4912-BADF-B48504F709F8}" type="pres">
      <dgm:prSet presAssocID="{B9A63CA0-F626-40BA-A06E-AE2DE16A3544}" presName="vertThree" presStyleCnt="0"/>
      <dgm:spPr/>
    </dgm:pt>
    <dgm:pt modelId="{5B9D4831-9DC0-4E40-AD94-F2AEAFC1D958}" type="pres">
      <dgm:prSet presAssocID="{B9A63CA0-F626-40BA-A06E-AE2DE16A3544}" presName="txThree" presStyleLbl="node3" presStyleIdx="2" presStyleCnt="3" custScaleY="75442">
        <dgm:presLayoutVars>
          <dgm:chPref val="3"/>
        </dgm:presLayoutVars>
      </dgm:prSet>
      <dgm:spPr/>
    </dgm:pt>
    <dgm:pt modelId="{69C853FD-2D5B-41E2-8232-BB826B91EDC1}" type="pres">
      <dgm:prSet presAssocID="{B9A63CA0-F626-40BA-A06E-AE2DE16A3544}" presName="horzThree" presStyleCnt="0"/>
      <dgm:spPr/>
    </dgm:pt>
  </dgm:ptLst>
  <dgm:cxnLst>
    <dgm:cxn modelId="{EC626D06-8B5A-4CC3-9083-12E3BE30EA3F}" type="presOf" srcId="{809686A1-CB9E-4658-98E0-E4A38B5499FE}" destId="{B8746E71-8F78-4496-BBEB-BC1A49D4C224}" srcOrd="0" destOrd="0" presId="urn:microsoft.com/office/officeart/2005/8/layout/architecture"/>
    <dgm:cxn modelId="{0AE0410B-3598-4E13-8576-1E1521369F4A}" type="presOf" srcId="{B9A63CA0-F626-40BA-A06E-AE2DE16A3544}" destId="{5B9D4831-9DC0-4E40-AD94-F2AEAFC1D958}" srcOrd="0" destOrd="0" presId="urn:microsoft.com/office/officeart/2005/8/layout/architecture"/>
    <dgm:cxn modelId="{CCFC1711-7522-412C-B26D-88B4FCF350B2}" srcId="{773E5210-B27A-46BE-B107-02944D3FE92C}" destId="{D6369D0F-01C4-47A4-9501-96318F616CC2}" srcOrd="0" destOrd="0" parTransId="{5807B9F8-C2ED-49CB-B22F-F3B0D0D8DD74}" sibTransId="{F5C4C92C-4BFB-4ADB-BF88-B2151E67FA1F}"/>
    <dgm:cxn modelId="{B3CA5D12-EEC7-4A37-B184-18190739D8E0}" srcId="{809686A1-CB9E-4658-98E0-E4A38B5499FE}" destId="{B9A63CA0-F626-40BA-A06E-AE2DE16A3544}" srcOrd="0" destOrd="0" parTransId="{112CC3B9-C9A0-422B-975E-755007701697}" sibTransId="{97239CCC-A6BB-4CA6-863E-8957FF116A70}"/>
    <dgm:cxn modelId="{FFF9341B-9B22-4464-B944-CAD75D5F0B48}" type="presOf" srcId="{FD876C6F-E796-4F63-B3F1-186373F196E3}" destId="{D6515F45-47CE-4AF2-9514-7A5D0E5E098B}" srcOrd="0" destOrd="0" presId="urn:microsoft.com/office/officeart/2005/8/layout/architecture"/>
    <dgm:cxn modelId="{99657C49-39B9-45E6-824A-FA598C56D0B0}" type="presOf" srcId="{41228919-FF5A-4F86-A255-F3B7D0ED9268}" destId="{3F8DFFF7-B10D-45E9-9C01-FD363B6C39C5}" srcOrd="0" destOrd="0" presId="urn:microsoft.com/office/officeart/2005/8/layout/architecture"/>
    <dgm:cxn modelId="{DEC0056A-FD64-4140-B641-2EA159664F87}" srcId="{FD876C6F-E796-4F63-B3F1-186373F196E3}" destId="{773E5210-B27A-46BE-B107-02944D3FE92C}" srcOrd="0" destOrd="0" parTransId="{3D67AAA4-12C4-4FFA-9110-310E49A52AE2}" sibTransId="{81177202-4396-4358-B969-FC0BA20691D0}"/>
    <dgm:cxn modelId="{204F1B6C-8549-4CD6-A46F-753C06AA26D5}" srcId="{DB944F01-5930-4956-B335-FE6038760CA3}" destId="{FD876C6F-E796-4F63-B3F1-186373F196E3}" srcOrd="0" destOrd="0" parTransId="{8195B419-4F12-4A84-83A5-2641938DBE7B}" sibTransId="{A46B7AEE-0A76-4B80-B005-504276BAE0BD}"/>
    <dgm:cxn modelId="{5AC4C47C-DF47-4F0A-85EC-D79C8C9675E3}" type="presOf" srcId="{DB944F01-5930-4956-B335-FE6038760CA3}" destId="{346386FB-24C8-4FC2-9C6E-6DC22DA81942}" srcOrd="0" destOrd="0" presId="urn:microsoft.com/office/officeart/2005/8/layout/architecture"/>
    <dgm:cxn modelId="{6EB802AE-E253-4A55-9BD2-AC7BBF6CD04E}" type="presOf" srcId="{D6369D0F-01C4-47A4-9501-96318F616CC2}" destId="{734FA5D1-382E-44D8-A4D3-44F0A2A368BF}" srcOrd="0" destOrd="0" presId="urn:microsoft.com/office/officeart/2005/8/layout/architecture"/>
    <dgm:cxn modelId="{341290BE-F92A-45B2-8EF0-DC0D1D45F752}" srcId="{773E5210-B27A-46BE-B107-02944D3FE92C}" destId="{41228919-FF5A-4F86-A255-F3B7D0ED9268}" srcOrd="1" destOrd="0" parTransId="{E801BDAD-C800-441F-BC6E-B0B434F2EF0B}" sibTransId="{EA27ECA5-BFDC-4571-A2E7-11C15A148AF1}"/>
    <dgm:cxn modelId="{A891FEBE-6BD4-4F21-961D-BA54435F76EC}" type="presOf" srcId="{773E5210-B27A-46BE-B107-02944D3FE92C}" destId="{D1E2249E-0962-46DD-A3F5-7E784BB1273D}" srcOrd="0" destOrd="0" presId="urn:microsoft.com/office/officeart/2005/8/layout/architecture"/>
    <dgm:cxn modelId="{5DA424F3-51A8-474E-9C52-7B2087FE42A7}" srcId="{FD876C6F-E796-4F63-B3F1-186373F196E3}" destId="{809686A1-CB9E-4658-98E0-E4A38B5499FE}" srcOrd="1" destOrd="0" parTransId="{A7EB40F5-C9BB-440F-ACEB-2FFBF6207DFA}" sibTransId="{07E8C0E9-9485-45F3-BC1D-E557772EA179}"/>
    <dgm:cxn modelId="{7E37950D-AF1F-4A93-A244-4B21AF269EC9}" type="presParOf" srcId="{346386FB-24C8-4FC2-9C6E-6DC22DA81942}" destId="{E43D63A6-07C0-426B-8022-CCB43CD0A425}" srcOrd="0" destOrd="0" presId="urn:microsoft.com/office/officeart/2005/8/layout/architecture"/>
    <dgm:cxn modelId="{CDB57C64-5B2A-4882-9EC2-B31E08F28E21}" type="presParOf" srcId="{E43D63A6-07C0-426B-8022-CCB43CD0A425}" destId="{D6515F45-47CE-4AF2-9514-7A5D0E5E098B}" srcOrd="0" destOrd="0" presId="urn:microsoft.com/office/officeart/2005/8/layout/architecture"/>
    <dgm:cxn modelId="{42628F93-B8BF-4163-A531-8D7C758393A2}" type="presParOf" srcId="{E43D63A6-07C0-426B-8022-CCB43CD0A425}" destId="{252AE9FF-7B37-4324-8ACD-CF3E6646A563}" srcOrd="1" destOrd="0" presId="urn:microsoft.com/office/officeart/2005/8/layout/architecture"/>
    <dgm:cxn modelId="{DCBC7113-4263-4820-978B-3EC24C8C9876}" type="presParOf" srcId="{E43D63A6-07C0-426B-8022-CCB43CD0A425}" destId="{96B8945C-BDC8-43B9-9306-53FD344891A1}" srcOrd="2" destOrd="0" presId="urn:microsoft.com/office/officeart/2005/8/layout/architecture"/>
    <dgm:cxn modelId="{C0C3CD2D-FA9B-42DC-B281-C6384B23735F}" type="presParOf" srcId="{96B8945C-BDC8-43B9-9306-53FD344891A1}" destId="{81BAE5AB-5661-4B70-8848-1A84ABBDE7FF}" srcOrd="0" destOrd="0" presId="urn:microsoft.com/office/officeart/2005/8/layout/architecture"/>
    <dgm:cxn modelId="{F47A6547-15E3-4E12-970F-AE03F6E003A7}" type="presParOf" srcId="{81BAE5AB-5661-4B70-8848-1A84ABBDE7FF}" destId="{D1E2249E-0962-46DD-A3F5-7E784BB1273D}" srcOrd="0" destOrd="0" presId="urn:microsoft.com/office/officeart/2005/8/layout/architecture"/>
    <dgm:cxn modelId="{72094A32-C2E0-4402-A63A-4F352D15291B}" type="presParOf" srcId="{81BAE5AB-5661-4B70-8848-1A84ABBDE7FF}" destId="{419D2FF5-FB39-4B2A-87B8-AD7AB77217AF}" srcOrd="1" destOrd="0" presId="urn:microsoft.com/office/officeart/2005/8/layout/architecture"/>
    <dgm:cxn modelId="{B9E2F4EB-9406-4D5B-A42F-DC66A3C8ECF8}" type="presParOf" srcId="{81BAE5AB-5661-4B70-8848-1A84ABBDE7FF}" destId="{0668B24D-0152-459D-BC3F-2E742352D53E}" srcOrd="2" destOrd="0" presId="urn:microsoft.com/office/officeart/2005/8/layout/architecture"/>
    <dgm:cxn modelId="{099D1F04-457F-4909-BFB7-72D62AF40A2E}" type="presParOf" srcId="{0668B24D-0152-459D-BC3F-2E742352D53E}" destId="{2902B21A-482C-4C1D-8E68-BC2C3027984B}" srcOrd="0" destOrd="0" presId="urn:microsoft.com/office/officeart/2005/8/layout/architecture"/>
    <dgm:cxn modelId="{D6F4B043-B39E-4E00-AD94-5909DC98D695}" type="presParOf" srcId="{2902B21A-482C-4C1D-8E68-BC2C3027984B}" destId="{734FA5D1-382E-44D8-A4D3-44F0A2A368BF}" srcOrd="0" destOrd="0" presId="urn:microsoft.com/office/officeart/2005/8/layout/architecture"/>
    <dgm:cxn modelId="{12BAC6AA-9F66-4EA2-822B-21FEF1556F39}" type="presParOf" srcId="{2902B21A-482C-4C1D-8E68-BC2C3027984B}" destId="{3B9827CC-2184-463C-BED0-9657BC582315}" srcOrd="1" destOrd="0" presId="urn:microsoft.com/office/officeart/2005/8/layout/architecture"/>
    <dgm:cxn modelId="{7FE9FCD1-B698-4D95-9A82-390B721684E9}" type="presParOf" srcId="{0668B24D-0152-459D-BC3F-2E742352D53E}" destId="{593BAF3B-138A-47D7-B9AA-D53E4BEF0FC7}" srcOrd="1" destOrd="0" presId="urn:microsoft.com/office/officeart/2005/8/layout/architecture"/>
    <dgm:cxn modelId="{EBD4B313-DAD2-405F-96FF-FA28EB617C8C}" type="presParOf" srcId="{0668B24D-0152-459D-BC3F-2E742352D53E}" destId="{F9D42B7A-33DA-4D71-A13E-11C7BCDB4E17}" srcOrd="2" destOrd="0" presId="urn:microsoft.com/office/officeart/2005/8/layout/architecture"/>
    <dgm:cxn modelId="{0FC0C7C6-6684-4863-A2EF-1AB90DC8928D}" type="presParOf" srcId="{F9D42B7A-33DA-4D71-A13E-11C7BCDB4E17}" destId="{3F8DFFF7-B10D-45E9-9C01-FD363B6C39C5}" srcOrd="0" destOrd="0" presId="urn:microsoft.com/office/officeart/2005/8/layout/architecture"/>
    <dgm:cxn modelId="{89780608-DC4F-496F-A080-494EE00E2F68}" type="presParOf" srcId="{F9D42B7A-33DA-4D71-A13E-11C7BCDB4E17}" destId="{7B12B000-05DD-4A6D-9F87-D31403392E72}" srcOrd="1" destOrd="0" presId="urn:microsoft.com/office/officeart/2005/8/layout/architecture"/>
    <dgm:cxn modelId="{FB5B33C5-8DE6-49BE-911A-9CB3DFA0856B}" type="presParOf" srcId="{96B8945C-BDC8-43B9-9306-53FD344891A1}" destId="{7803B1EF-2970-4FA3-B85B-F4A447A0ECF3}" srcOrd="1" destOrd="0" presId="urn:microsoft.com/office/officeart/2005/8/layout/architecture"/>
    <dgm:cxn modelId="{F2F9F54E-3DC5-44E5-B4AB-B1E30D421F32}" type="presParOf" srcId="{96B8945C-BDC8-43B9-9306-53FD344891A1}" destId="{C15B2AD4-2C89-4025-BBF7-F60316098AC0}" srcOrd="2" destOrd="0" presId="urn:microsoft.com/office/officeart/2005/8/layout/architecture"/>
    <dgm:cxn modelId="{4625477D-480D-4704-8913-FEFF0F20B550}" type="presParOf" srcId="{C15B2AD4-2C89-4025-BBF7-F60316098AC0}" destId="{B8746E71-8F78-4496-BBEB-BC1A49D4C224}" srcOrd="0" destOrd="0" presId="urn:microsoft.com/office/officeart/2005/8/layout/architecture"/>
    <dgm:cxn modelId="{8965DB58-FDAE-41D0-AEDE-C391F501F039}" type="presParOf" srcId="{C15B2AD4-2C89-4025-BBF7-F60316098AC0}" destId="{AE1C88CC-FF44-476C-A9AD-536FD6A1B544}" srcOrd="1" destOrd="0" presId="urn:microsoft.com/office/officeart/2005/8/layout/architecture"/>
    <dgm:cxn modelId="{6A8855F6-3D07-44CB-896A-6ACBE2909E5D}" type="presParOf" srcId="{C15B2AD4-2C89-4025-BBF7-F60316098AC0}" destId="{E3AAD317-A74A-4752-BD37-74BDC33354B6}" srcOrd="2" destOrd="0" presId="urn:microsoft.com/office/officeart/2005/8/layout/architecture"/>
    <dgm:cxn modelId="{29D77438-570F-422C-AB47-715D686224B5}" type="presParOf" srcId="{E3AAD317-A74A-4752-BD37-74BDC33354B6}" destId="{480F3AAF-FD6F-4912-BADF-B48504F709F8}" srcOrd="0" destOrd="0" presId="urn:microsoft.com/office/officeart/2005/8/layout/architecture"/>
    <dgm:cxn modelId="{EE66D138-51B3-4206-B38F-F3414DA70EC6}" type="presParOf" srcId="{480F3AAF-FD6F-4912-BADF-B48504F709F8}" destId="{5B9D4831-9DC0-4E40-AD94-F2AEAFC1D958}" srcOrd="0" destOrd="0" presId="urn:microsoft.com/office/officeart/2005/8/layout/architecture"/>
    <dgm:cxn modelId="{658FFC33-B81B-4646-84DF-FB00D15AB55D}" type="presParOf" srcId="{480F3AAF-FD6F-4912-BADF-B48504F709F8}" destId="{69C853FD-2D5B-41E2-8232-BB826B91EDC1}" srcOrd="1" destOrd="0" presId="urn:microsoft.com/office/officeart/2005/8/layout/architecture"/>
  </dgm:cxnLst>
  <dgm:bg/>
  <dgm:whole/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2C7820C-54DD-4018-BB0A-3B998AD18D22}" type="doc">
      <dgm:prSet loTypeId="urn:microsoft.com/office/officeart/2008/layout/AscendingPictureAccentProcess" loCatId="picture" qsTypeId="urn:microsoft.com/office/officeart/2005/8/quickstyle/simple1" qsCatId="simple" csTypeId="urn:microsoft.com/office/officeart/2005/8/colors/accent2_5" csCatId="accent2" phldr="1"/>
      <dgm:spPr/>
      <dgm:t>
        <a:bodyPr/>
        <a:lstStyle/>
        <a:p>
          <a:endParaRPr lang="en-GB"/>
        </a:p>
      </dgm:t>
    </dgm:pt>
    <dgm:pt modelId="{56A4A205-301B-432B-A44B-021C232B60B2}">
      <dgm:prSet phldrT="[Text]"/>
      <dgm:spPr/>
      <dgm:t>
        <a:bodyPr/>
        <a:lstStyle/>
        <a:p>
          <a:r>
            <a:rPr lang="th-TH" dirty="0"/>
            <a:t>ข้เสนอแนะ</a:t>
          </a:r>
          <a:endParaRPr lang="en-GB" dirty="0"/>
        </a:p>
      </dgm:t>
    </dgm:pt>
    <dgm:pt modelId="{6AF7B664-7DC4-424E-89C7-6AF1DBC15723}" type="parTrans" cxnId="{680EE3FB-CBFA-41C2-9247-54E9819F0F91}">
      <dgm:prSet/>
      <dgm:spPr/>
      <dgm:t>
        <a:bodyPr/>
        <a:lstStyle/>
        <a:p>
          <a:endParaRPr lang="en-GB"/>
        </a:p>
      </dgm:t>
    </dgm:pt>
    <dgm:pt modelId="{50C431D7-1B29-41B7-ADC7-5F96F7A778A8}" type="sibTrans" cxnId="{680EE3FB-CBFA-41C2-9247-54E9819F0F91}">
      <dgm:prSet/>
      <dgm:spPr/>
      <dgm:t>
        <a:bodyPr/>
        <a:lstStyle/>
        <a:p>
          <a:endParaRPr lang="en-GB"/>
        </a:p>
      </dgm:t>
    </dgm:pt>
    <dgm:pt modelId="{A3E49585-0A66-4D56-9E82-8E83890EDC12}" type="pres">
      <dgm:prSet presAssocID="{72C7820C-54DD-4018-BB0A-3B998AD18D22}" presName="Name0" presStyleCnt="0">
        <dgm:presLayoutVars>
          <dgm:chMax val="7"/>
          <dgm:chPref val="7"/>
          <dgm:dir/>
        </dgm:presLayoutVars>
      </dgm:prSet>
      <dgm:spPr/>
    </dgm:pt>
    <dgm:pt modelId="{01BFD4EF-FCCE-491E-89E1-833570A0832F}" type="pres">
      <dgm:prSet presAssocID="{56A4A205-301B-432B-A44B-021C232B60B2}" presName="parTx1" presStyleLbl="node1" presStyleIdx="0" presStyleCnt="1" custScaleY="143367" custLinFactNeighborX="-1203" custLinFactNeighborY="0"/>
      <dgm:spPr/>
    </dgm:pt>
    <dgm:pt modelId="{8961B3DB-7C57-4B26-9141-BED81AE52BD6}" type="pres">
      <dgm:prSet presAssocID="{50C431D7-1B29-41B7-ADC7-5F96F7A778A8}" presName="picture1" presStyleCnt="0"/>
      <dgm:spPr/>
    </dgm:pt>
    <dgm:pt modelId="{9A1E33D6-AD03-44A1-B817-94BB38086FBD}" type="pres">
      <dgm:prSet presAssocID="{50C431D7-1B29-41B7-ADC7-5F96F7A778A8}" presName="imageRepeatNode" presStyleLbl="fgImgPlace1" presStyleIdx="0" presStyleCnt="1" custScaleX="64668" custScaleY="59976"/>
      <dgm:spPr/>
    </dgm:pt>
  </dgm:ptLst>
  <dgm:cxnLst>
    <dgm:cxn modelId="{CB32DEA4-578B-4496-A334-3C2B8CCAD2B8}" type="presOf" srcId="{72C7820C-54DD-4018-BB0A-3B998AD18D22}" destId="{A3E49585-0A66-4D56-9E82-8E83890EDC12}" srcOrd="0" destOrd="0" presId="urn:microsoft.com/office/officeart/2008/layout/AscendingPictureAccentProcess"/>
    <dgm:cxn modelId="{45A1E9CD-A1FE-4CC4-83DA-D7AAD01D4E07}" type="presOf" srcId="{50C431D7-1B29-41B7-ADC7-5F96F7A778A8}" destId="{9A1E33D6-AD03-44A1-B817-94BB38086FBD}" srcOrd="0" destOrd="0" presId="urn:microsoft.com/office/officeart/2008/layout/AscendingPictureAccentProcess"/>
    <dgm:cxn modelId="{326A01CF-4358-42E3-9432-1C2C026F006D}" type="presOf" srcId="{56A4A205-301B-432B-A44B-021C232B60B2}" destId="{01BFD4EF-FCCE-491E-89E1-833570A0832F}" srcOrd="0" destOrd="0" presId="urn:microsoft.com/office/officeart/2008/layout/AscendingPictureAccentProcess"/>
    <dgm:cxn modelId="{680EE3FB-CBFA-41C2-9247-54E9819F0F91}" srcId="{72C7820C-54DD-4018-BB0A-3B998AD18D22}" destId="{56A4A205-301B-432B-A44B-021C232B60B2}" srcOrd="0" destOrd="0" parTransId="{6AF7B664-7DC4-424E-89C7-6AF1DBC15723}" sibTransId="{50C431D7-1B29-41B7-ADC7-5F96F7A778A8}"/>
    <dgm:cxn modelId="{9D44CC7A-B963-4C43-B01C-EB4C8651D2F8}" type="presParOf" srcId="{A3E49585-0A66-4D56-9E82-8E83890EDC12}" destId="{01BFD4EF-FCCE-491E-89E1-833570A0832F}" srcOrd="0" destOrd="0" presId="urn:microsoft.com/office/officeart/2008/layout/AscendingPictureAccentProcess"/>
    <dgm:cxn modelId="{FD620ED1-5269-45A8-A77D-1AAC34BEF85F}" type="presParOf" srcId="{A3E49585-0A66-4D56-9E82-8E83890EDC12}" destId="{8961B3DB-7C57-4B26-9141-BED81AE52BD6}" srcOrd="1" destOrd="0" presId="urn:microsoft.com/office/officeart/2008/layout/AscendingPictureAccentProcess"/>
    <dgm:cxn modelId="{9B8CF627-6D3A-4887-90C6-A0ADC06F38A2}" type="presParOf" srcId="{8961B3DB-7C57-4B26-9141-BED81AE52BD6}" destId="{9A1E33D6-AD03-44A1-B817-94BB38086FBD}" srcOrd="0" destOrd="0" presId="urn:microsoft.com/office/officeart/2008/layout/AscendingPictureAccentProcess"/>
  </dgm:cxnLst>
  <dgm:bg/>
  <dgm:whole/>
  <dgm:extLst>
    <a:ext uri="http://schemas.microsoft.com/office/drawing/2008/diagram">
      <dsp:dataModelExt xmlns:dsp="http://schemas.microsoft.com/office/drawing/2008/diagram" relId="rId2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7D5441-31FD-42F2-B2D5-34CE6A835B06}">
      <dsp:nvSpPr>
        <dsp:cNvPr id="0" name=""/>
        <dsp:cNvSpPr/>
      </dsp:nvSpPr>
      <dsp:spPr>
        <a:xfrm>
          <a:off x="91" y="7181821"/>
          <a:ext cx="1623955" cy="9132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1592" tIns="104140" rIns="291592" bIns="104140" numCol="1" spcCol="1270" anchor="ctr" anchorCtr="0">
          <a:noAutofit/>
        </a:bodyPr>
        <a:lstStyle/>
        <a:p>
          <a:pPr marL="0" lvl="0" indent="0" algn="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4100" kern="1200" dirty="0"/>
            <a:t>ผู้จัดทำ</a:t>
          </a:r>
          <a:endParaRPr lang="en-GB" sz="4100" kern="1200" dirty="0"/>
        </a:p>
      </dsp:txBody>
      <dsp:txXfrm>
        <a:off x="91" y="7181821"/>
        <a:ext cx="1623955" cy="913275"/>
      </dsp:txXfrm>
    </dsp:sp>
    <dsp:sp modelId="{39FF9619-193B-4A73-9D0D-233832618DF8}">
      <dsp:nvSpPr>
        <dsp:cNvPr id="0" name=""/>
        <dsp:cNvSpPr/>
      </dsp:nvSpPr>
      <dsp:spPr>
        <a:xfrm>
          <a:off x="1624047" y="5697749"/>
          <a:ext cx="324791" cy="3881418"/>
        </a:xfrm>
        <a:prstGeom prst="leftBrace">
          <a:avLst>
            <a:gd name="adj1" fmla="val 35000"/>
            <a:gd name="adj2" fmla="val 5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1AA671-DE01-46FC-A0AE-C44A309984BB}">
      <dsp:nvSpPr>
        <dsp:cNvPr id="0" name=""/>
        <dsp:cNvSpPr/>
      </dsp:nvSpPr>
      <dsp:spPr>
        <a:xfrm>
          <a:off x="2078846" y="5001209"/>
          <a:ext cx="17007877" cy="48219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5280" tIns="335280" rIns="335280" bIns="335280" numCol="1" spcCol="1270" anchor="ctr" anchorCtr="0">
          <a:noAutofit/>
        </a:bodyPr>
        <a:lstStyle/>
        <a:p>
          <a:pPr marL="285750" lvl="1" indent="-285750" algn="l" defTabSz="3911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h-TH" sz="8800" kern="1200" dirty="0"/>
            <a:t>    ผู้จัดทำ</a:t>
          </a:r>
          <a:endParaRPr lang="en-GB" sz="8800" kern="1200" dirty="0"/>
        </a:p>
        <a:p>
          <a:pPr marL="285750" lvl="1" indent="-285750" algn="l" defTabSz="3911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h-TH" sz="8800" kern="1200" dirty="0"/>
            <a:t>    ที่ปรึกษาโครงงาน</a:t>
          </a:r>
          <a:endParaRPr lang="en-GB" sz="8800" kern="1200" dirty="0"/>
        </a:p>
      </dsp:txBody>
      <dsp:txXfrm>
        <a:off x="2078846" y="5001209"/>
        <a:ext cx="17007877" cy="482192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00CA14-5E1B-4264-AE5A-A245E2308D32}">
      <dsp:nvSpPr>
        <dsp:cNvPr id="0" name=""/>
        <dsp:cNvSpPr/>
      </dsp:nvSpPr>
      <dsp:spPr>
        <a:xfrm>
          <a:off x="0" y="0"/>
          <a:ext cx="5303519" cy="5303519"/>
        </a:xfrm>
        <a:prstGeom prst="pie">
          <a:avLst>
            <a:gd name="adj1" fmla="val 5400000"/>
            <a:gd name="adj2" fmla="val 16200000"/>
          </a:avLst>
        </a:prstGeom>
        <a:solidFill>
          <a:srgbClr val="66FFF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599141-D510-4AD3-8E3D-4D26F8845F58}">
      <dsp:nvSpPr>
        <dsp:cNvPr id="0" name=""/>
        <dsp:cNvSpPr/>
      </dsp:nvSpPr>
      <dsp:spPr>
        <a:xfrm>
          <a:off x="2651759" y="0"/>
          <a:ext cx="22670135" cy="530351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6500" kern="1200" dirty="0"/>
            <a:t>ชื่อเรื่อง</a:t>
          </a:r>
          <a:endParaRPr lang="en-GB" sz="6500" kern="1200" dirty="0"/>
        </a:p>
      </dsp:txBody>
      <dsp:txXfrm>
        <a:off x="2651759" y="0"/>
        <a:ext cx="22670135" cy="530351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6E73F0-7FEF-487D-B460-DE63D268EF6D}">
      <dsp:nvSpPr>
        <dsp:cNvPr id="0" name=""/>
        <dsp:cNvSpPr/>
      </dsp:nvSpPr>
      <dsp:spPr>
        <a:xfrm>
          <a:off x="6169448" y="10181122"/>
          <a:ext cx="6237187" cy="623821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27E9A5-99A0-4E18-B462-FE155B0A2AC9}">
      <dsp:nvSpPr>
        <dsp:cNvPr id="0" name=""/>
        <dsp:cNvSpPr/>
      </dsp:nvSpPr>
      <dsp:spPr>
        <a:xfrm>
          <a:off x="10147805" y="5587220"/>
          <a:ext cx="1852397" cy="1851209"/>
        </a:xfrm>
        <a:prstGeom prst="donut">
          <a:avLst>
            <a:gd name="adj" fmla="val 746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AD00DD-EB3E-432D-BB90-4C03E9C9217F}">
      <dsp:nvSpPr>
        <dsp:cNvPr id="0" name=""/>
        <dsp:cNvSpPr/>
      </dsp:nvSpPr>
      <dsp:spPr>
        <a:xfrm>
          <a:off x="6409140" y="10420511"/>
          <a:ext cx="5760410" cy="5759438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804502A-FE33-43B2-ABBD-C5B24F21371B}">
      <dsp:nvSpPr>
        <dsp:cNvPr id="0" name=""/>
        <dsp:cNvSpPr/>
      </dsp:nvSpPr>
      <dsp:spPr>
        <a:xfrm>
          <a:off x="12859965" y="11359656"/>
          <a:ext cx="3264492" cy="326371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CD6A56-6E3D-4635-A42F-4C148687CE0B}">
      <dsp:nvSpPr>
        <dsp:cNvPr id="0" name=""/>
        <dsp:cNvSpPr/>
      </dsp:nvSpPr>
      <dsp:spPr>
        <a:xfrm>
          <a:off x="13052760" y="11552468"/>
          <a:ext cx="2878902" cy="2879177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4346D17-FA0B-41B6-B378-4A446AF278EF}">
      <dsp:nvSpPr>
        <dsp:cNvPr id="0" name=""/>
        <dsp:cNvSpPr/>
      </dsp:nvSpPr>
      <dsp:spPr>
        <a:xfrm>
          <a:off x="11583348" y="6752756"/>
          <a:ext cx="4184178" cy="418553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C7ABA4-8D3A-4800-90A2-0F7828AFF573}">
      <dsp:nvSpPr>
        <dsp:cNvPr id="0" name=""/>
        <dsp:cNvSpPr/>
      </dsp:nvSpPr>
      <dsp:spPr>
        <a:xfrm>
          <a:off x="15082321" y="5724787"/>
          <a:ext cx="1370409" cy="1371346"/>
        </a:xfrm>
        <a:prstGeom prst="donut">
          <a:avLst>
            <a:gd name="adj" fmla="val 746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EE83081-C234-4967-89C6-CDD61FE05B8D}">
      <dsp:nvSpPr>
        <dsp:cNvPr id="0" name=""/>
        <dsp:cNvSpPr/>
      </dsp:nvSpPr>
      <dsp:spPr>
        <a:xfrm>
          <a:off x="16455336" y="14637456"/>
          <a:ext cx="1029109" cy="1027968"/>
        </a:xfrm>
        <a:prstGeom prst="donut">
          <a:avLst>
            <a:gd name="adj" fmla="val 746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E249D9-EC82-46A7-A83F-F25CEF7C6DB1}">
      <dsp:nvSpPr>
        <dsp:cNvPr id="0" name=""/>
        <dsp:cNvSpPr/>
      </dsp:nvSpPr>
      <dsp:spPr>
        <a:xfrm>
          <a:off x="11804802" y="6973731"/>
          <a:ext cx="3743875" cy="3743580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CCD61DE-AF48-4D75-95AA-1F9712233E91}">
      <dsp:nvSpPr>
        <dsp:cNvPr id="0" name=""/>
        <dsp:cNvSpPr/>
      </dsp:nvSpPr>
      <dsp:spPr>
        <a:xfrm>
          <a:off x="0" y="6973731"/>
          <a:ext cx="9256778" cy="30059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0" tIns="82550" rIns="82550" bIns="8255" numCol="1" spcCol="1270" anchor="b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6500" kern="1200" dirty="0"/>
            <a:t>ระดับชั้น</a:t>
          </a:r>
          <a:endParaRPr lang="en-GB" sz="6500" kern="1200" dirty="0"/>
        </a:p>
      </dsp:txBody>
      <dsp:txXfrm>
        <a:off x="0" y="6973731"/>
        <a:ext cx="9256778" cy="3005913"/>
      </dsp:txXfrm>
    </dsp:sp>
    <dsp:sp modelId="{57AC5595-F15D-40AC-905B-37F426C7476C}">
      <dsp:nvSpPr>
        <dsp:cNvPr id="0" name=""/>
        <dsp:cNvSpPr/>
      </dsp:nvSpPr>
      <dsp:spPr>
        <a:xfrm>
          <a:off x="16796636" y="11552468"/>
          <a:ext cx="9256778" cy="28791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6500" kern="1200"/>
        </a:p>
      </dsp:txBody>
      <dsp:txXfrm>
        <a:off x="16796636" y="11552468"/>
        <a:ext cx="9256778" cy="2879177"/>
      </dsp:txXfrm>
    </dsp:sp>
    <dsp:sp modelId="{3CDC4D74-E3A1-4A5A-B254-FE54D4BD654A}">
      <dsp:nvSpPr>
        <dsp:cNvPr id="0" name=""/>
        <dsp:cNvSpPr/>
      </dsp:nvSpPr>
      <dsp:spPr>
        <a:xfrm>
          <a:off x="16455336" y="6973731"/>
          <a:ext cx="9256778" cy="37435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6500" kern="1200"/>
        </a:p>
      </dsp:txBody>
      <dsp:txXfrm>
        <a:off x="16455336" y="6973731"/>
        <a:ext cx="9256778" cy="374358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515F45-47CE-4AF2-9514-7A5D0E5E098B}">
      <dsp:nvSpPr>
        <dsp:cNvPr id="0" name=""/>
        <dsp:cNvSpPr/>
      </dsp:nvSpPr>
      <dsp:spPr>
        <a:xfrm>
          <a:off x="3007" y="10564817"/>
          <a:ext cx="26206784" cy="525437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6500" kern="1200" dirty="0"/>
            <a:t>ผลการทดสอบชิ้นงาน</a:t>
          </a:r>
          <a:endParaRPr lang="en-GB" sz="6500" kern="1200" dirty="0"/>
        </a:p>
      </dsp:txBody>
      <dsp:txXfrm>
        <a:off x="156902" y="10718712"/>
        <a:ext cx="25898994" cy="4946583"/>
      </dsp:txXfrm>
    </dsp:sp>
    <dsp:sp modelId="{D1E2249E-0962-46DD-A3F5-7E784BB1273D}">
      <dsp:nvSpPr>
        <dsp:cNvPr id="0" name=""/>
        <dsp:cNvSpPr/>
      </dsp:nvSpPr>
      <dsp:spPr>
        <a:xfrm>
          <a:off x="28587" y="5241412"/>
          <a:ext cx="17085663" cy="5167978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6500" kern="1200" dirty="0"/>
            <a:t>วิธีดำเนินการ</a:t>
          </a:r>
          <a:endParaRPr lang="en-GB" sz="6500" kern="1200" dirty="0"/>
        </a:p>
      </dsp:txBody>
      <dsp:txXfrm>
        <a:off x="179952" y="5392777"/>
        <a:ext cx="16782933" cy="4865248"/>
      </dsp:txXfrm>
    </dsp:sp>
    <dsp:sp modelId="{734FA5D1-382E-44D8-A4D3-44F0A2A368BF}">
      <dsp:nvSpPr>
        <dsp:cNvPr id="0" name=""/>
        <dsp:cNvSpPr/>
      </dsp:nvSpPr>
      <dsp:spPr>
        <a:xfrm>
          <a:off x="28587" y="4865"/>
          <a:ext cx="8367122" cy="50330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6500" kern="1200" dirty="0"/>
            <a:t>บทคัดย่อ</a:t>
          </a:r>
          <a:endParaRPr lang="en-GB" sz="6500" kern="1200" dirty="0"/>
        </a:p>
      </dsp:txBody>
      <dsp:txXfrm>
        <a:off x="176001" y="152279"/>
        <a:ext cx="8072294" cy="4738253"/>
      </dsp:txXfrm>
    </dsp:sp>
    <dsp:sp modelId="{3F8DFFF7-B10D-45E9-9C01-FD363B6C39C5}">
      <dsp:nvSpPr>
        <dsp:cNvPr id="0" name=""/>
        <dsp:cNvSpPr/>
      </dsp:nvSpPr>
      <dsp:spPr>
        <a:xfrm>
          <a:off x="8747129" y="4865"/>
          <a:ext cx="8367122" cy="5033081"/>
        </a:xfrm>
        <a:prstGeom prst="roundRect">
          <a:avLst>
            <a:gd name="adj" fmla="val 10000"/>
          </a:avLst>
        </a:prstGeom>
        <a:solidFill>
          <a:srgbClr val="FF99F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6500" kern="1200" dirty="0"/>
            <a:t>วัตถุประสงค์</a:t>
          </a:r>
          <a:endParaRPr lang="en-GB" sz="6500" kern="1200" dirty="0"/>
        </a:p>
      </dsp:txBody>
      <dsp:txXfrm>
        <a:off x="8894543" y="152279"/>
        <a:ext cx="8072294" cy="4738253"/>
      </dsp:txXfrm>
    </dsp:sp>
    <dsp:sp modelId="{B8746E71-8F78-4496-BBEB-BC1A49D4C224}">
      <dsp:nvSpPr>
        <dsp:cNvPr id="0" name=""/>
        <dsp:cNvSpPr/>
      </dsp:nvSpPr>
      <dsp:spPr>
        <a:xfrm>
          <a:off x="17817089" y="5241412"/>
          <a:ext cx="8367122" cy="5167978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6500" kern="1200" dirty="0"/>
            <a:t>หลักการ</a:t>
          </a:r>
          <a:endParaRPr lang="en-GB" sz="6500" kern="1200" dirty="0"/>
        </a:p>
      </dsp:txBody>
      <dsp:txXfrm>
        <a:off x="17968454" y="5392777"/>
        <a:ext cx="8064392" cy="4865248"/>
      </dsp:txXfrm>
    </dsp:sp>
    <dsp:sp modelId="{5B9D4831-9DC0-4E40-AD94-F2AEAFC1D958}">
      <dsp:nvSpPr>
        <dsp:cNvPr id="0" name=""/>
        <dsp:cNvSpPr/>
      </dsp:nvSpPr>
      <dsp:spPr>
        <a:xfrm>
          <a:off x="17817089" y="4865"/>
          <a:ext cx="8367122" cy="50330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6500" kern="1200" dirty="0"/>
            <a:t>ที่มา</a:t>
          </a:r>
          <a:endParaRPr lang="en-GB" sz="6500" kern="1200" dirty="0"/>
        </a:p>
      </dsp:txBody>
      <dsp:txXfrm>
        <a:off x="17964503" y="152279"/>
        <a:ext cx="8072294" cy="473825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BFD4EF-FCCE-491E-89E1-833570A0832F}">
      <dsp:nvSpPr>
        <dsp:cNvPr id="0" name=""/>
        <dsp:cNvSpPr/>
      </dsp:nvSpPr>
      <dsp:spPr>
        <a:xfrm>
          <a:off x="8756939" y="3215488"/>
          <a:ext cx="15205609" cy="5846440"/>
        </a:xfrm>
        <a:prstGeom prst="roundRect">
          <a:avLst/>
        </a:prstGeom>
        <a:solidFill>
          <a:schemeClr val="accen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18521" tIns="247650" rIns="247650" bIns="247650" numCol="1" spcCol="1270" anchor="ctr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6500" kern="1200" dirty="0"/>
            <a:t>ข้เสนอแนะ</a:t>
          </a:r>
          <a:endParaRPr lang="en-GB" sz="6500" kern="1200" dirty="0"/>
        </a:p>
      </dsp:txBody>
      <dsp:txXfrm>
        <a:off x="9042339" y="3500888"/>
        <a:ext cx="14634809" cy="5275640"/>
      </dsp:txXfrm>
    </dsp:sp>
    <dsp:sp modelId="{9A1E33D6-AD03-44A1-B817-94BB38086FBD}">
      <dsp:nvSpPr>
        <dsp:cNvPr id="0" name=""/>
        <dsp:cNvSpPr/>
      </dsp:nvSpPr>
      <dsp:spPr>
        <a:xfrm>
          <a:off x="5968767" y="1513678"/>
          <a:ext cx="4558900" cy="4228762"/>
        </a:xfrm>
        <a:prstGeom prst="ellipse">
          <a:avLst/>
        </a:prstGeom>
        <a:solidFill>
          <a:schemeClr val="accent2">
            <a:tint val="5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diagrams.loki3.com/BracketList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BubblePictureList">
  <dgm:title val=""/>
  <dgm:desc val=""/>
  <dgm:catLst>
    <dgm:cat type="picture" pri="22000"/>
    <dgm:cat type="pictureconvert" pri="22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clrData>
  <dgm:layoutNode name="Name0">
    <dgm:varLst>
      <dgm:chMax val="8"/>
      <dgm:chPref val="8"/>
      <dgm:dir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alg type="composite">
          <dgm:param type="ar" val="1.7423"/>
        </dgm:alg>
        <dgm:choose name="Name3">
          <dgm:if name="Name4" func="var" arg="dir" op="equ" val="norm">
            <dgm:constrLst>
              <dgm:constr type="primFontSz" for="des" ptType="node" op="equ" val="65"/>
              <dgm:constr type="l" for="ch" forName="parent_text_1" refType="w" fact="0"/>
              <dgm:constr type="t" for="ch" forName="parent_text_1" refType="h" fact="0"/>
              <dgm:constr type="w" for="ch" forName="parent_text_1" refType="w" fact="0.6457"/>
              <dgm:constr type="h" for="ch" forName="parent_text_1" refType="h" fact="0.225"/>
              <dgm:constr type="l" for="ch" forName="image_accent_1" refType="w" fact="0.4305"/>
              <dgm:constr type="t" for="ch" forName="image_accent_1" refType="h" fact="0.2417"/>
              <dgm:constr type="w" for="ch" forName="image_accent_1" refType="w" fact="0.4352"/>
              <dgm:constr type="h" for="ch" forName="image_accent_1" refType="h" fact="0.7583"/>
              <dgm:constr type="l" for="ch" forName="accent_1" refType="w" fact="0.8709"/>
              <dgm:constr type="t" for="ch" forName="accent_1" refType="h" fact="0.1491"/>
              <dgm:constr type="w" for="ch" forName="accent_1" refType="w" fact="0.1291"/>
              <dgm:constr type="h" for="ch" forName="accent_1" refType="h" fact="0.225"/>
              <dgm:constr type="l" for="ch" forName="image_1" refType="w" fact="0.4457"/>
              <dgm:constr type="t" for="ch" forName="image_1" refType="h" fact="0.2709"/>
              <dgm:constr type="w" for="ch" forName="image_1" refType="w" fact="0.4018"/>
              <dgm:constr type="h" for="ch" forName="image_1" refType="h" fact="0.7"/>
            </dgm:constrLst>
          </dgm:if>
          <dgm:else name="Name5">
            <dgm:constrLst>
              <dgm:constr type="primFontSz" for="des" ptType="node" op="equ" val="65"/>
              <dgm:constr type="l" for="ch" forName="parent_text_1" refType="w" fact="0.3543"/>
              <dgm:constr type="t" for="ch" forName="parent_text_1" refType="h" fact="0"/>
              <dgm:constr type="w" for="ch" forName="parent_text_1" refType="w" fact="0.6457"/>
              <dgm:constr type="h" for="ch" forName="parent_text_1" refType="h" fact="0.225"/>
              <dgm:constr type="l" for="ch" forName="image_accent_1" refType="w" fact="0.1344"/>
              <dgm:constr type="t" for="ch" forName="image_accent_1" refType="h" fact="0.2417"/>
              <dgm:constr type="w" for="ch" forName="image_accent_1" refType="w" fact="0.4352"/>
              <dgm:constr type="h" for="ch" forName="image_accent_1" refType="h" fact="0.7583"/>
              <dgm:constr type="l" for="ch" forName="accent_1" refType="w" fact="0"/>
              <dgm:constr type="t" for="ch" forName="accent_1" refType="h" fact="0.1491"/>
              <dgm:constr type="w" for="ch" forName="accent_1" refType="w" fact="0.1291"/>
              <dgm:constr type="h" for="ch" forName="accent_1" refType="h" fact="0.225"/>
              <dgm:constr type="l" for="ch" forName="image_1" refType="w" fact="0.1525"/>
              <dgm:constr type="t" for="ch" forName="image_1" refType="h" fact="0.2709"/>
              <dgm:constr type="w" for="ch" forName="image_1" refType="w" fact="0.4018"/>
              <dgm:constr type="h" for="ch" forName="image_1" refType="h" fact="0.7"/>
            </dgm:constrLst>
          </dgm:else>
        </dgm:choose>
      </dgm:if>
      <dgm:if name="Name6" axis="ch" ptType="node" func="cnt" op="equ" val="2">
        <dgm:alg type="composite">
          <dgm:param type="ar" val="3.193"/>
        </dgm:alg>
        <dgm:choose name="Name7">
          <dgm:if name="Name8" func="var" arg="dir" op="equ" val="norm">
            <dgm:constrLst>
              <dgm:constr type="primFontSz" for="des" ptType="node" op="equ" val="65"/>
              <dgm:constr type="l" for="ch" forName="image_accent_1" refType="w" fact="0.2342"/>
              <dgm:constr type="t" for="ch" forName="image_accent_1" refType="h" fact="0.2354"/>
              <dgm:constr type="w" for="ch" forName="image_accent_1" refType="w" fact="0.2394"/>
              <dgm:constr type="h" for="ch" forName="image_accent_1" refType="h" fact="0.7646"/>
              <dgm:constr type="l" for="ch" forName="image_1" refType="w" fact="0.2434"/>
              <dgm:constr type="t" for="ch" forName="image_1" refType="h" fact="0.2648"/>
              <dgm:constr type="w" for="ch" forName="image_1" refType="w" fact="0.2211"/>
              <dgm:constr type="h" for="ch" forName="image_1" refType="h" fact="0.7058"/>
              <dgm:constr type="l" for="ch" forName="parent_text_1" refType="w" fact="0"/>
              <dgm:constr type="t" for="ch" forName="parent_text_1" refType="h" fact="0"/>
              <dgm:constr type="w" for="ch" forName="parent_text_1" refType="w" fact="0.3553"/>
              <dgm:constr type="h" for="ch" forName="parent_text_1" refType="h" fact="0.215"/>
              <dgm:constr type="l" for="ch" forName="image_accent_2" refType="w" fact="0.5"/>
              <dgm:constr type="t" for="ch" forName="image_accent_2" refType="h" fact="0.3883"/>
              <dgm:constr type="w" for="ch" forName="image_accent_2" refType="w" fact="0.1253"/>
              <dgm:constr type="h" for="ch" forName="image_accent_2" refType="h" fact="0.4"/>
              <dgm:constr type="l" for="ch" forName="image_2" refType="w" fact="0.5074"/>
              <dgm:constr type="t" for="ch" forName="image_2" refType="h" fact="0.4118"/>
              <dgm:constr type="w" for="ch" forName="image_2" refType="w" fact="0.1105"/>
              <dgm:constr type="h" for="ch" forName="image_2" refType="h" fact="0.3529"/>
              <dgm:constr type="l" for="ch" forName="parent_text_2" refType="w" fact="0.6447"/>
              <dgm:constr type="t" for="ch" forName="parent_text_2" refType="h" fact="0.4118"/>
              <dgm:constr type="w" for="ch" forName="parent_text_2" refType="w" fact="0.3553"/>
              <dgm:constr type="h" for="ch" forName="parent_text_2" refType="h" fact="0.3529"/>
              <dgm:constr type="l" for="ch" forName="accent_1" refType="w" fact="0.6316"/>
              <dgm:constr type="t" for="ch" forName="accent_1" refType="h" fact="0.7899"/>
              <dgm:constr type="w" for="ch" forName="accent_1" refType="w" fact="0.0395"/>
              <dgm:constr type="h" for="ch" forName="accent_1" refType="h" fact="0.126"/>
            </dgm:constrLst>
          </dgm:if>
          <dgm:else name="Name9">
            <dgm:constrLst>
              <dgm:constr type="primFontSz" for="des" ptType="node" op="equ" val="65"/>
              <dgm:constr type="l" for="ch" forName="image_accent_2" refType="w" fact="0.3747"/>
              <dgm:constr type="t" for="ch" forName="image_accent_2" refType="h" fact="0.3883"/>
              <dgm:constr type="w" for="ch" forName="image_accent_2" refType="w" fact="0.1253"/>
              <dgm:constr type="h" for="ch" forName="image_accent_2" refType="h" fact="0.4"/>
              <dgm:constr type="l" for="ch" forName="image_2" refType="w" fact="0.3821"/>
              <dgm:constr type="t" for="ch" forName="image_2" refType="h" fact="0.4118"/>
              <dgm:constr type="w" for="ch" forName="image_2" refType="w" fact="0.1105"/>
              <dgm:constr type="h" for="ch" forName="image_2" refType="h" fact="0.3529"/>
              <dgm:constr type="l" for="ch" forName="parent_text_1" refType="w" fact="0.6447"/>
              <dgm:constr type="t" for="ch" forName="parent_text_1" refType="h" fact="0"/>
              <dgm:constr type="w" for="ch" forName="parent_text_1" refType="w" fact="0.3553"/>
              <dgm:constr type="h" for="ch" forName="parent_text_1" refType="h" fact="0.215"/>
              <dgm:constr type="l" for="ch" forName="parent_text_2" refType="w" fact="0"/>
              <dgm:constr type="t" for="ch" forName="parent_text_2" refType="h" fact="0.4118"/>
              <dgm:constr type="w" for="ch" forName="parent_text_2" refType="w" fact="0.3553"/>
              <dgm:constr type="h" for="ch" forName="parent_text_2" refType="h" fact="0.3529"/>
              <dgm:constr type="l" for="ch" forName="image_accent_1" refType="w" fact="0.5263"/>
              <dgm:constr type="t" for="ch" forName="image_accent_1" refType="h" fact="0.2354"/>
              <dgm:constr type="w" for="ch" forName="image_accent_1" refType="w" fact="0.2394"/>
              <dgm:constr type="h" for="ch" forName="image_accent_1" refType="h" fact="0.7646"/>
              <dgm:constr type="l" for="ch" forName="image_1" refType="w" fact="0.5355"/>
              <dgm:constr type="t" for="ch" forName="image_1" refType="h" fact="0.2648"/>
              <dgm:constr type="w" for="ch" forName="image_1" refType="w" fact="0.2211"/>
              <dgm:constr type="h" for="ch" forName="image_1" refType="h" fact="0.7058"/>
              <dgm:constr type="l" for="ch" forName="accent_1" refType="w" fact="0.3289"/>
              <dgm:constr type="t" for="ch" forName="accent_1" refType="h" fact="0.7899"/>
              <dgm:constr type="w" for="ch" forName="accent_1" refType="w" fact="0.0395"/>
              <dgm:constr type="h" for="ch" forName="accent_1" refType="h" fact="0.126"/>
            </dgm:constrLst>
          </dgm:else>
        </dgm:choose>
      </dgm:if>
      <dgm:if name="Name10" axis="ch" ptType="node" func="cnt" op="equ" val="3">
        <dgm:alg type="composite">
          <dgm:param type="ar" val="2.4052"/>
        </dgm:alg>
        <dgm:choose name="Name11">
          <dgm:if name="Name12" func="var" arg="dir" op="equ" val="norm">
            <dgm:constrLst>
              <dgm:constr type="primFontSz" for="des" ptType="node" op="equ" val="65"/>
              <dgm:constr type="l" for="ch" forName="accent_3" refType="w" fact="0.6316"/>
              <dgm:constr type="t" for="ch" forName="accent_3" refType="h" fact="0.8355"/>
              <dgm:constr type="w" for="ch" forName="accent_3" refType="w" fact="0.0395"/>
              <dgm:constr type="h" for="ch" forName="accent_3" refType="h" fact="0.0949"/>
              <dgm:constr type="l" for="ch" forName="image_accent_2" refType="w" fact="0.4936"/>
              <dgm:constr type="t" for="ch" forName="image_accent_2" refType="h" fact="0.5329"/>
              <dgm:constr type="w" for="ch" forName="image_accent_2" refType="w" fact="0.1253"/>
              <dgm:constr type="h" for="ch" forName="image_accent_2" refType="h" fact="0.3013"/>
              <dgm:constr type="l" for="ch" forName="image_2" refType="w" fact="0.501"/>
              <dgm:constr type="t" for="ch" forName="image_2" refType="h" fact="0.5507"/>
              <dgm:constr type="w" for="ch" forName="image_2" refType="w" fact="0.1105"/>
              <dgm:constr type="h" for="ch" forName="image_2" refType="h" fact="0.2658"/>
              <dgm:constr type="l" for="ch" forName="image_accent_3" refType="w" fact="0.4446"/>
              <dgm:constr type="t" for="ch" forName="image_accent_3" refType="h" fact="0.1076"/>
              <dgm:constr type="w" for="ch" forName="image_accent_3" refType="w" fact="0.1606"/>
              <dgm:constr type="h" for="ch" forName="image_accent_3" refType="h" fact="0.3864"/>
              <dgm:constr type="l" for="ch" forName="image_3" refType="w" fact="0.4531"/>
              <dgm:constr type="t" for="ch" forName="image_3" refType="h" fact="0.128"/>
              <dgm:constr type="w" for="ch" forName="image_3" refType="w" fact="0.1437"/>
              <dgm:constr type="h" for="ch" forName="image_3" refType="h" fact="0.3456"/>
              <dgm:constr type="l" for="ch" forName="image_accent_1" refType="w" fact="0.2368"/>
              <dgm:constr type="t" for="ch" forName="image_accent_1" refType="h" fact="0.4241"/>
              <dgm:constr type="w" for="ch" forName="image_accent_1" refType="w" fact="0.2394"/>
              <dgm:constr type="h" for="ch" forName="image_accent_1" refType="h" fact="0.5759"/>
              <dgm:constr type="l" for="ch" forName="image_1" refType="w" fact="0.246"/>
              <dgm:constr type="t" for="ch" forName="image_1" refType="h" fact="0.4462"/>
              <dgm:constr type="w" for="ch" forName="image_1" refType="w" fact="0.2211"/>
              <dgm:constr type="h" for="ch" forName="image_1" refType="h" fact="0.5317"/>
              <dgm:constr type="l" for="ch" forName="parent_text_1" refType="w" fact="0"/>
              <dgm:constr type="t" for="ch" forName="parent_text_1" refType="h" fact="0.128"/>
              <dgm:constr type="w" for="ch" forName="parent_text_1" refType="w" fact="0.3553"/>
              <dgm:constr type="h" for="ch" forName="parent_text_1" refType="h" fact="0.2775"/>
              <dgm:constr type="l" for="ch" forName="accent_1" refType="w" fact="0.3895"/>
              <dgm:constr type="t" for="ch" forName="accent_1" refType="h" fact="0"/>
              <dgm:constr type="w" for="ch" forName="accent_1" refType="w" fact="0.0711"/>
              <dgm:constr type="h" for="ch" forName="accent_1" refType="h" fact="0.1709"/>
              <dgm:constr type="l" for="ch" forName="parent_text_2" refType="w" fact="0.6447"/>
              <dgm:constr type="t" for="ch" forName="parent_text_2" refType="h" fact="0.5507"/>
              <dgm:constr type="w" for="ch" forName="parent_text_2" refType="w" fact="0.3553"/>
              <dgm:constr type="h" for="ch" forName="parent_text_2" refType="h" fact="0.2658"/>
              <dgm:constr type="l" for="ch" forName="parent_text_3" refType="w" fact="0.6316"/>
              <dgm:constr type="t" for="ch" forName="parent_text_3" refType="h" fact="0.128"/>
              <dgm:constr type="w" for="ch" forName="parent_text_3" refType="w" fact="0.3553"/>
              <dgm:constr type="h" for="ch" forName="parent_text_3" refType="h" fact="0.3456"/>
              <dgm:constr type="l" for="ch" forName="accent_2" refType="w" fact="0.5789"/>
              <dgm:constr type="t" for="ch" forName="accent_2" refType="h" fact="0.0127"/>
              <dgm:constr type="w" for="ch" forName="accent_2" refType="w" fact="0.0526"/>
              <dgm:constr type="h" for="ch" forName="accent_2" refType="h" fact="0.1266"/>
            </dgm:constrLst>
          </dgm:if>
          <dgm:else name="Name13">
            <dgm:constrLst>
              <dgm:constr type="primFontSz" for="des" ptType="node" op="equ" val="65"/>
              <dgm:constr type="l" for="ch" forName="accent_1" refType="w" fact="0.3289"/>
              <dgm:constr type="t" for="ch" forName="accent_1" refType="h" fact="0.8355"/>
              <dgm:constr type="w" for="ch" forName="accent_1" refType="w" fact="0.0395"/>
              <dgm:constr type="h" for="ch" forName="accent_1" refType="h" fact="0.0949"/>
              <dgm:constr type="l" for="ch" forName="image_accent_2" refType="w" fact="0.3811"/>
              <dgm:constr type="t" for="ch" forName="image_accent_2" refType="h" fact="0.5329"/>
              <dgm:constr type="w" for="ch" forName="image_accent_2" refType="w" fact="0.1253"/>
              <dgm:constr type="h" for="ch" forName="image_accent_2" refType="h" fact="0.3013"/>
              <dgm:constr type="l" for="ch" forName="image_2" refType="w" fact="0.3885"/>
              <dgm:constr type="t" for="ch" forName="image_2" refType="h" fact="0.5507"/>
              <dgm:constr type="w" for="ch" forName="image_2" refType="w" fact="0.1105"/>
              <dgm:constr type="h" for="ch" forName="image_2" refType="h" fact="0.2658"/>
              <dgm:constr type="l" for="ch" forName="image_accent_3" refType="w" fact="0.3947"/>
              <dgm:constr type="t" for="ch" forName="image_accent_3" refType="h" fact="0.1076"/>
              <dgm:constr type="w" for="ch" forName="image_accent_3" refType="w" fact="0.1606"/>
              <dgm:constr type="h" for="ch" forName="image_accent_3" refType="h" fact="0.3864"/>
              <dgm:constr type="l" for="ch" forName="image_3" refType="w" fact="0.4032"/>
              <dgm:constr type="t" for="ch" forName="image_3" refType="h" fact="0.128"/>
              <dgm:constr type="w" for="ch" forName="image_3" refType="w" fact="0.1437"/>
              <dgm:constr type="h" for="ch" forName="image_3" refType="h" fact="0.3456"/>
              <dgm:constr type="l" for="ch" forName="image_accent_1" refType="w" fact="0.5237"/>
              <dgm:constr type="t" for="ch" forName="image_accent_1" refType="h" fact="0.4241"/>
              <dgm:constr type="w" for="ch" forName="image_accent_1" refType="w" fact="0.2394"/>
              <dgm:constr type="h" for="ch" forName="image_accent_1" refType="h" fact="0.5759"/>
              <dgm:constr type="l" for="ch" forName="image_1" refType="w" fact="0.5329"/>
              <dgm:constr type="t" for="ch" forName="image_1" refType="h" fact="0.4462"/>
              <dgm:constr type="w" for="ch" forName="image_1" refType="w" fact="0.2211"/>
              <dgm:constr type="h" for="ch" forName="image_1" refType="h" fact="0.5317"/>
              <dgm:constr type="l" for="ch" forName="parent_text_1" refType="w" fact="0.6447"/>
              <dgm:constr type="t" for="ch" forName="parent_text_1" refType="h" fact="0.128"/>
              <dgm:constr type="w" for="ch" forName="parent_text_1" refType="w" fact="0.3553"/>
              <dgm:constr type="h" for="ch" forName="parent_text_1" refType="h" fact="0.2775"/>
              <dgm:constr type="l" for="ch" forName="accent_2" refType="w" fact="0.5395"/>
              <dgm:constr type="t" for="ch" forName="accent_2" refType="h" fact="0"/>
              <dgm:constr type="w" for="ch" forName="accent_2" refType="w" fact="0.0711"/>
              <dgm:constr type="h" for="ch" forName="accent_2" refType="h" fact="0.1709"/>
              <dgm:constr type="l" for="ch" forName="parent_text_3" refType="w" fact="0.0132"/>
              <dgm:constr type="t" for="ch" forName="parent_text_3" refType="h" fact="0.128"/>
              <dgm:constr type="w" for="ch" forName="parent_text_3" refType="w" fact="0.3553"/>
              <dgm:constr type="h" for="ch" forName="parent_text_3" refType="h" fact="0.3456"/>
              <dgm:constr type="l" for="ch" forName="parent_text_2" refType="w" fact="0"/>
              <dgm:constr type="t" for="ch" forName="parent_text_2" refType="h" fact="0.5507"/>
              <dgm:constr type="w" for="ch" forName="parent_text_2" refType="w" fact="0.3553"/>
              <dgm:constr type="h" for="ch" forName="parent_text_2" refType="h" fact="0.2658"/>
              <dgm:constr type="l" for="ch" forName="accent_3" refType="w" fact="0.3684"/>
              <dgm:constr type="t" for="ch" forName="accent_3" refType="h" fact="0.0127"/>
              <dgm:constr type="w" for="ch" forName="accent_3" refType="w" fact="0.0526"/>
              <dgm:constr type="h" for="ch" forName="accent_3" refType="h" fact="0.1266"/>
            </dgm:constrLst>
          </dgm:else>
        </dgm:choose>
      </dgm:if>
      <dgm:if name="Name14" axis="ch" ptType="node" func="cnt" op="equ" val="4">
        <dgm:alg type="composite">
          <dgm:param type="ar" val="1.6704"/>
        </dgm:alg>
        <dgm:choose name="Name15">
          <dgm:if name="Name16" func="var" arg="dir" op="equ" val="norm">
            <dgm:constrLst>
              <dgm:constr type="primFontSz" for="des" ptType="node" op="equ" val="65"/>
              <dgm:constr type="l" for="ch" forName="image_accent_4" refType="w" fact="0.4626"/>
              <dgm:constr type="t" for="ch" forName="image_accent_4" refType="h" fact="0.1415"/>
              <dgm:constr type="w" for="ch" forName="image_accent_4" refType="w" fact="0.1126"/>
              <dgm:constr type="h" for="ch" forName="image_accent_4" refType="h" fact="0.1881"/>
              <dgm:constr type="l" for="ch" forName="image_4" refType="w" fact="0.4692"/>
              <dgm:constr type="t" for="ch" forName="image_4" refType="h" fact="0.1526"/>
              <dgm:constr type="w" for="ch" forName="image_4" refType="w" fact="0.0994"/>
              <dgm:constr type="h" for="ch" forName="image_4" refType="h" fact="0.166"/>
              <dgm:constr type="l" for="ch" forName="image_accent_2" refType="w" fact="0.4936"/>
              <dgm:constr type="t" for="ch" forName="image_accent_2" refType="h" fact="0.6756"/>
              <dgm:constr type="w" for="ch" forName="image_accent_2" refType="w" fact="0.1253"/>
              <dgm:constr type="h" for="ch" forName="image_accent_2" refType="h" fact="0.2092"/>
              <dgm:constr type="l" for="ch" forName="image_2" refType="w" fact="0.501"/>
              <dgm:constr type="t" for="ch" forName="image_2" refType="h" fact="0.6879"/>
              <dgm:constr type="w" for="ch" forName="image_2" refType="w" fact="0.1105"/>
              <dgm:constr type="h" for="ch" forName="image_2" refType="h" fact="0.1846"/>
              <dgm:constr type="l" for="ch" forName="image_accent_3" refType="w" fact="0.4446"/>
              <dgm:constr type="t" for="ch" forName="image_accent_3" refType="h" fact="0.3802"/>
              <dgm:constr type="w" for="ch" forName="image_accent_3" refType="w" fact="0.1606"/>
              <dgm:constr type="h" for="ch" forName="image_accent_3" refType="h" fact="0.2683"/>
              <dgm:constr type="l" for="ch" forName="image_3" refType="w" fact="0.4531"/>
              <dgm:constr type="t" for="ch" forName="image_3" refType="h" fact="0.3944"/>
              <dgm:constr type="w" for="ch" forName="image_3" refType="w" fact="0.1437"/>
              <dgm:constr type="h" for="ch" forName="image_3" refType="h" fact="0.24"/>
              <dgm:constr type="l" for="ch" forName="image_accent_1" refType="w" fact="0.2368"/>
              <dgm:constr type="t" for="ch" forName="image_accent_1" refType="h" fact="0.6"/>
              <dgm:constr type="w" for="ch" forName="image_accent_1" refType="w" fact="0.2394"/>
              <dgm:constr type="h" for="ch" forName="image_accent_1" refType="h" fact="0.4"/>
              <dgm:constr type="l" for="ch" forName="image_1" refType="w" fact="0.246"/>
              <dgm:constr type="t" for="ch" forName="image_1" refType="h" fact="0.6154"/>
              <dgm:constr type="w" for="ch" forName="image_1" refType="w" fact="0.2211"/>
              <dgm:constr type="h" for="ch" forName="image_1" refType="h" fact="0.3692"/>
              <dgm:constr type="l" for="ch" forName="parent_text_1" refType="w" fact="0"/>
              <dgm:constr type="t" for="ch" forName="parent_text_1" refType="h" fact="0.3944"/>
              <dgm:constr type="w" for="ch" forName="parent_text_1" refType="w" fact="0.3553"/>
              <dgm:constr type="h" for="ch" forName="parent_text_1" refType="h" fact="0.1931"/>
              <dgm:constr type="l" for="ch" forName="accent_1" refType="w" fact="0.3895"/>
              <dgm:constr type="t" for="ch" forName="accent_1" refType="h" fact="0.3055"/>
              <dgm:constr type="w" for="ch" forName="accent_1" refType="w" fact="0.0711"/>
              <dgm:constr type="h" for="ch" forName="accent_1" refType="h" fact="0.1187"/>
              <dgm:constr type="l" for="ch" forName="parent_text_3" refType="w" fact="0.6316"/>
              <dgm:constr type="t" for="ch" forName="parent_text_3" refType="h" fact="0.3944"/>
              <dgm:constr type="w" for="ch" forName="parent_text_3" refType="w" fact="0.3553"/>
              <dgm:constr type="h" for="ch" forName="parent_text_3" refType="h" fact="0.24"/>
              <dgm:constr type="l" for="ch" forName="parent_text_2" refType="w" fact="0.6447"/>
              <dgm:constr type="t" for="ch" forName="parent_text_2" refType="h" fact="0.6879"/>
              <dgm:constr type="w" for="ch" forName="parent_text_2" refType="w" fact="0.3553"/>
              <dgm:constr type="h" for="ch" forName="parent_text_2" refType="h" fact="0.1846"/>
              <dgm:constr type="l" for="ch" forName="accent_2" refType="w" fact="0.5347"/>
              <dgm:constr type="t" for="ch" forName="accent_2" refType="h" fact="0.044"/>
              <dgm:constr type="w" for="ch" forName="accent_2" refType="w" fact="0.0526"/>
              <dgm:constr type="h" for="ch" forName="accent_2" refType="h" fact="0.0879"/>
              <dgm:constr type="l" for="ch" forName="accent_3" refType="w" fact="0.6005"/>
              <dgm:constr type="t" for="ch" forName="accent_3" refType="h" fact="0"/>
              <dgm:constr type="w" for="ch" forName="accent_3" refType="w" fact="0.0263"/>
              <dgm:constr type="h" for="ch" forName="accent_3" refType="h" fact="0.044"/>
              <dgm:constr type="l" for="ch" forName="parent_text_4" refType="w" fact="0.6005"/>
              <dgm:constr type="t" for="ch" forName="parent_text_4" refType="h" fact="0.1526"/>
              <dgm:constr type="w" for="ch" forName="parent_text_4" refType="w" fact="0.3553"/>
              <dgm:constr type="h" for="ch" forName="parent_text_4" refType="h" fact="0.166"/>
              <dgm:constr type="l" for="ch" forName="accent_4" refType="w" fact="0.6268"/>
              <dgm:constr type="t" for="ch" forName="accent_4" refType="h" fact="0.8791"/>
              <dgm:constr type="w" for="ch" forName="accent_4" refType="w" fact="0.0395"/>
              <dgm:constr type="h" for="ch" forName="accent_4" refType="h" fact="0.0659"/>
            </dgm:constrLst>
          </dgm:if>
          <dgm:else name="Name17">
            <dgm:constrLst>
              <dgm:constr type="primFontSz" for="des" ptType="node" op="equ" val="65"/>
              <dgm:constr type="l" for="ch" forName="image_accent_4" refType="w" fact="0.4248"/>
              <dgm:constr type="t" for="ch" forName="image_accent_4" refType="h" fact="0.1415"/>
              <dgm:constr type="w" for="ch" forName="image_accent_4" refType="w" fact="0.1126"/>
              <dgm:constr type="h" for="ch" forName="image_accent_4" refType="h" fact="0.1881"/>
              <dgm:constr type="l" for="ch" forName="image_4" refType="w" fact="0.4314"/>
              <dgm:constr type="t" for="ch" forName="image_4" refType="h" fact="0.1526"/>
              <dgm:constr type="w" for="ch" forName="image_4" refType="w" fact="0.0994"/>
              <dgm:constr type="h" for="ch" forName="image_4" refType="h" fact="0.166"/>
              <dgm:constr type="l" for="ch" forName="image_accent_2" refType="w" fact="0.3811"/>
              <dgm:constr type="t" for="ch" forName="image_accent_2" refType="h" fact="0.6756"/>
              <dgm:constr type="w" for="ch" forName="image_accent_2" refType="w" fact="0.1253"/>
              <dgm:constr type="h" for="ch" forName="image_accent_2" refType="h" fact="0.2092"/>
              <dgm:constr type="l" for="ch" forName="image_2" refType="w" fact="0.3885"/>
              <dgm:constr type="t" for="ch" forName="image_2" refType="h" fact="0.6879"/>
              <dgm:constr type="w" for="ch" forName="image_2" refType="w" fact="0.1105"/>
              <dgm:constr type="h" for="ch" forName="image_2" refType="h" fact="0.1846"/>
              <dgm:constr type="l" for="ch" forName="image_accent_3" refType="w" fact="0.3947"/>
              <dgm:constr type="t" for="ch" forName="image_accent_3" refType="h" fact="0.3802"/>
              <dgm:constr type="w" for="ch" forName="image_accent_3" refType="w" fact="0.1606"/>
              <dgm:constr type="h" for="ch" forName="image_accent_3" refType="h" fact="0.2683"/>
              <dgm:constr type="l" for="ch" forName="image_3" refType="w" fact="0.4032"/>
              <dgm:constr type="t" for="ch" forName="image_3" refType="h" fact="0.3944"/>
              <dgm:constr type="w" for="ch" forName="image_3" refType="w" fact="0.1437"/>
              <dgm:constr type="h" for="ch" forName="image_3" refType="h" fact="0.24"/>
              <dgm:constr type="l" for="ch" forName="image_accent_1" refType="w" fact="0.5237"/>
              <dgm:constr type="t" for="ch" forName="image_accent_1" refType="h" fact="0.6"/>
              <dgm:constr type="w" for="ch" forName="image_accent_1" refType="w" fact="0.2394"/>
              <dgm:constr type="h" for="ch" forName="image_accent_1" refType="h" fact="0.4"/>
              <dgm:constr type="l" for="ch" forName="image_1" refType="w" fact="0.5329"/>
              <dgm:constr type="t" for="ch" forName="image_1" refType="h" fact="0.6154"/>
              <dgm:constr type="w" for="ch" forName="image_1" refType="w" fact="0.2211"/>
              <dgm:constr type="h" for="ch" forName="image_1" refType="h" fact="0.3692"/>
              <dgm:constr type="l" for="ch" forName="parent_text_1" refType="w" fact="0.6447"/>
              <dgm:constr type="t" for="ch" forName="parent_text_1" refType="h" fact="0.3944"/>
              <dgm:constr type="w" for="ch" forName="parent_text_1" refType="w" fact="0.3553"/>
              <dgm:constr type="h" for="ch" forName="parent_text_1" refType="h" fact="0.1931"/>
              <dgm:constr type="l" for="ch" forName="accent_1" refType="w" fact="0.5395"/>
              <dgm:constr type="t" for="ch" forName="accent_1" refType="h" fact="0.3055"/>
              <dgm:constr type="w" for="ch" forName="accent_1" refType="w" fact="0.0711"/>
              <dgm:constr type="h" for="ch" forName="accent_1" refType="h" fact="0.1187"/>
              <dgm:constr type="l" for="ch" forName="parent_text_3" refType="w" fact="0.0132"/>
              <dgm:constr type="t" for="ch" forName="parent_text_3" refType="h" fact="0.3944"/>
              <dgm:constr type="w" for="ch" forName="parent_text_3" refType="w" fact="0.3553"/>
              <dgm:constr type="h" for="ch" forName="parent_text_3" refType="h" fact="0.24"/>
              <dgm:constr type="l" for="ch" forName="parent_text_2" refType="w" fact="0"/>
              <dgm:constr type="t" for="ch" forName="parent_text_2" refType="h" fact="0.6879"/>
              <dgm:constr type="w" for="ch" forName="parent_text_2" refType="w" fact="0.3553"/>
              <dgm:constr type="h" for="ch" forName="parent_text_2" refType="h" fact="0.1846"/>
              <dgm:constr type="l" for="ch" forName="accent_2" refType="w" fact="0.4126"/>
              <dgm:constr type="t" for="ch" forName="accent_2" refType="h" fact="0.044"/>
              <dgm:constr type="w" for="ch" forName="accent_2" refType="w" fact="0.0526"/>
              <dgm:constr type="h" for="ch" forName="accent_2" refType="h" fact="0.0879"/>
              <dgm:constr type="l" for="ch" forName="accent_3" refType="w" fact="0.3732"/>
              <dgm:constr type="t" for="ch" forName="accent_3" refType="h" fact="0"/>
              <dgm:constr type="w" for="ch" forName="accent_3" refType="w" fact="0.0263"/>
              <dgm:constr type="h" for="ch" forName="accent_3" refType="h" fact="0.044"/>
              <dgm:constr type="l" for="ch" forName="parent_text_4" refType="w" fact="0.0442"/>
              <dgm:constr type="t" for="ch" forName="parent_text_4" refType="h" fact="0.1526"/>
              <dgm:constr type="w" for="ch" forName="parent_text_4" refType="w" fact="0.3553"/>
              <dgm:constr type="h" for="ch" forName="parent_text_4" refType="h" fact="0.166"/>
              <dgm:constr type="l" for="ch" forName="accent_4" refType="w" fact="0.3337"/>
              <dgm:constr type="t" for="ch" forName="accent_4" refType="h" fact="0.8791"/>
              <dgm:constr type="w" for="ch" forName="accent_4" refType="w" fact="0.0395"/>
              <dgm:constr type="h" for="ch" forName="accent_4" refType="h" fact="0.0659"/>
            </dgm:constrLst>
          </dgm:else>
        </dgm:choose>
      </dgm:if>
      <dgm:if name="Name18" axis="ch" ptType="node" func="cnt" op="equ" val="5">
        <dgm:alg type="composite">
          <dgm:param type="ar" val="1.5076"/>
        </dgm:alg>
        <dgm:choose name="Name19">
          <dgm:if name="Name20" func="var" arg="dir" op="equ" val="norm">
            <dgm:constrLst>
              <dgm:constr type="primFontSz" for="des" ptType="node" op="equ" val="65"/>
              <dgm:constr type="l" for="ch" forName="image_accent_5" refType="w" fact="0.5301"/>
              <dgm:constr type="t" for="ch" forName="image_accent_5" refType="h" fact="0.0862"/>
              <dgm:constr type="w" for="ch" forName="image_accent_5" refType="w" fact="0.1022"/>
              <dgm:constr type="h" for="ch" forName="image_accent_5" refType="h" fact="0.1541"/>
              <dgm:constr type="l" for="ch" forName="image_5" refType="w" fact="0.5361"/>
              <dgm:constr type="t" for="ch" forName="image_5" refType="h" fact="0.0953"/>
              <dgm:constr type="w" for="ch" forName="image_5" refType="w" fact="0.0902"/>
              <dgm:constr type="h" for="ch" forName="image_5" refType="h" fact="0.1359"/>
              <dgm:constr type="l" for="ch" forName="image_accent_4" refType="w" fact="0.4528"/>
              <dgm:constr type="t" for="ch" forName="image_accent_4" refType="h" fact="0.2416"/>
              <dgm:constr type="w" for="ch" forName="image_accent_4" refType="w" fact="0.1103"/>
              <dgm:constr type="h" for="ch" forName="image_accent_4" refType="h" fact="0.1662"/>
              <dgm:constr type="l" for="ch" forName="image_4" refType="w" fact="0.4593"/>
              <dgm:constr type="t" for="ch" forName="image_4" refType="h" fact="0.2513"/>
              <dgm:constr type="w" for="ch" forName="image_4" refType="w" fact="0.0973"/>
              <dgm:constr type="h" for="ch" forName="image_4" refType="h" fact="0.1467"/>
              <dgm:constr type="l" for="ch" forName="image_accent_2" refType="w" fact="0.4832"/>
              <dgm:constr type="t" for="ch" forName="image_accent_2" refType="h" fact="0.7134"/>
              <dgm:constr type="w" for="ch" forName="image_accent_2" refType="w" fact="0.1226"/>
              <dgm:constr type="h" for="ch" forName="image_accent_2" refType="h" fact="0.1849"/>
              <dgm:constr type="l" for="ch" forName="image_2" refType="w" fact="0.4904"/>
              <dgm:constr type="t" for="ch" forName="image_2" refType="h" fact="0.7243"/>
              <dgm:constr type="w" for="ch" forName="image_2" refType="w" fact="0.1082"/>
              <dgm:constr type="h" for="ch" forName="image_2" refType="h" fact="0.1631"/>
              <dgm:constr type="l" for="ch" forName="image_accent_3" refType="w" fact="0.4352"/>
              <dgm:constr type="t" for="ch" forName="image_accent_3" refType="h" fact="0.4525"/>
              <dgm:constr type="w" for="ch" forName="image_accent_3" refType="w" fact="0.1573"/>
              <dgm:constr type="h" for="ch" forName="image_accent_3" refType="h" fact="0.2371"/>
              <dgm:constr type="l" for="ch" forName="image_3" refType="w" fact="0.4435"/>
              <dgm:constr type="t" for="ch" forName="image_3" refType="h" fact="0.465"/>
              <dgm:constr type="w" for="ch" forName="image_3" refType="w" fact="0.1407"/>
              <dgm:constr type="h" for="ch" forName="image_3" refType="h" fact="0.212"/>
              <dgm:constr type="l" for="ch" forName="image_accent_1" refType="w" fact="0.2318"/>
              <dgm:constr type="t" for="ch" forName="image_accent_1" refType="h" fact="0.6466"/>
              <dgm:constr type="w" for="ch" forName="image_accent_1" refType="w" fact="0.2344"/>
              <dgm:constr type="h" for="ch" forName="image_accent_1" refType="h" fact="0.3534"/>
              <dgm:constr type="l" for="ch" forName="image_1" refType="w" fact="0.2408"/>
              <dgm:constr type="t" for="ch" forName="image_1" refType="h" fact="0.6602"/>
              <dgm:constr type="w" for="ch" forName="image_1" refType="w" fact="0.2164"/>
              <dgm:constr type="h" for="ch" forName="image_1" refType="h" fact="0.3262"/>
              <dgm:constr type="l" for="ch" forName="parent_text_1" refType="w" fact="0"/>
              <dgm:constr type="t" for="ch" forName="parent_text_1" refType="h" fact="0.465"/>
              <dgm:constr type="w" for="ch" forName="parent_text_1" refType="w" fact="0.3478"/>
              <dgm:constr type="h" for="ch" forName="parent_text_1" refType="h" fact="0.165"/>
              <dgm:constr type="l" for="ch" forName="accent_1" refType="w" fact="0.3813"/>
              <dgm:constr type="t" for="ch" forName="accent_1" refType="h" fact="0.3864"/>
              <dgm:constr type="w" for="ch" forName="accent_1" refType="w" fact="0.0696"/>
              <dgm:constr type="h" for="ch" forName="accent_1" refType="h" fact="0.1049"/>
              <dgm:constr type="l" for="ch" forName="parent_text_3" refType="w" fact="0.6182"/>
              <dgm:constr type="t" for="ch" forName="parent_text_3" refType="h" fact="0.465"/>
              <dgm:constr type="w" for="ch" forName="parent_text_3" refType="w" fact="0.3478"/>
              <dgm:constr type="h" for="ch" forName="parent_text_3" refType="h" fact="0.212"/>
              <dgm:constr type="l" for="ch" forName="parent_text_2" refType="w" fact="0.6311"/>
              <dgm:constr type="t" for="ch" forName="parent_text_2" refType="h" fact="0.7243"/>
              <dgm:constr type="w" for="ch" forName="parent_text_2" refType="w" fact="0.3478"/>
              <dgm:constr type="h" for="ch" forName="parent_text_2" refType="h" fact="0.1631"/>
              <dgm:constr type="l" for="ch" forName="parent_text_4" refType="w" fact="0.5878"/>
              <dgm:constr type="t" for="ch" forName="parent_text_4" refType="h" fact="0.2513"/>
              <dgm:constr type="w" for="ch" forName="parent_text_4" refType="w" fact="0.3478"/>
              <dgm:constr type="h" for="ch" forName="parent_text_4" refType="h" fact="0.1467"/>
              <dgm:constr type="l" for="ch" forName="accent_2" refType="w" fact="0.6265"/>
              <dgm:constr type="t" for="ch" forName="accent_2" refType="h" fact="0.0194"/>
              <dgm:constr type="w" for="ch" forName="accent_2" refType="w" fact="0.0515"/>
              <dgm:constr type="h" for="ch" forName="accent_2" refType="h" fact="0.0777"/>
              <dgm:constr type="l" for="ch" forName="accent_3" refType="w" fact="0.7038"/>
              <dgm:constr type="t" for="ch" forName="accent_3" refType="h" fact="0"/>
              <dgm:constr type="w" for="ch" forName="accent_3" refType="w" fact="0.0258"/>
              <dgm:constr type="h" for="ch" forName="accent_3" refType="h" fact="0.0388"/>
              <dgm:constr type="l" for="ch" forName="parent_text_5" refType="w" fact="0.6522"/>
              <dgm:constr type="t" for="ch" forName="parent_text_5" refType="h" fact="0.0953"/>
              <dgm:constr type="w" for="ch" forName="parent_text_5" refType="w" fact="0.3478"/>
              <dgm:constr type="h" for="ch" forName="parent_text_5" refType="h" fact="0.1359"/>
              <dgm:constr type="l" for="ch" forName="accent_4" refType="w" fact="0.6136"/>
              <dgm:constr type="t" for="ch" forName="accent_4" refType="h" fact="0.8932"/>
              <dgm:constr type="w" for="ch" forName="accent_4" refType="w" fact="0.0386"/>
              <dgm:constr type="h" for="ch" forName="accent_4" refType="h" fact="0.0583"/>
            </dgm:constrLst>
          </dgm:if>
          <dgm:else name="Name21">
            <dgm:constrLst>
              <dgm:constr type="primFontSz" for="des" ptType="node" op="equ" val="65"/>
              <dgm:constr type="l" for="ch" forName="image_accent_5" refType="w" fact="0.3677"/>
              <dgm:constr type="t" for="ch" forName="image_accent_5" refType="h" fact="0.0862"/>
              <dgm:constr type="w" for="ch" forName="image_accent_5" refType="w" fact="0.1022"/>
              <dgm:constr type="h" for="ch" forName="image_accent_5" refType="h" fact="0.1541"/>
              <dgm:constr type="l" for="ch" forName="image_5" refType="w" fact="0.3738"/>
              <dgm:constr type="t" for="ch" forName="image_5" refType="h" fact="0.0953"/>
              <dgm:constr type="w" for="ch" forName="image_5" refType="w" fact="0.0902"/>
              <dgm:constr type="h" for="ch" forName="image_5" refType="h" fact="0.1359"/>
              <dgm:constr type="l" for="ch" forName="image_accent_4" refType="w" fact="0.437"/>
              <dgm:constr type="t" for="ch" forName="image_accent_4" refType="h" fact="0.2416"/>
              <dgm:constr type="w" for="ch" forName="image_accent_4" refType="w" fact="0.1103"/>
              <dgm:constr type="h" for="ch" forName="image_accent_4" refType="h" fact="0.1662"/>
              <dgm:constr type="l" for="ch" forName="image_4" refType="w" fact="0.4434"/>
              <dgm:constr type="t" for="ch" forName="image_4" refType="h" fact="0.2513"/>
              <dgm:constr type="w" for="ch" forName="image_4" refType="w" fact="0.0973"/>
              <dgm:constr type="h" for="ch" forName="image_4" refType="h" fact="0.1467"/>
              <dgm:constr type="l" for="ch" forName="image_accent_2" refType="w" fact="0.3942"/>
              <dgm:constr type="t" for="ch" forName="image_accent_2" refType="h" fact="0.7134"/>
              <dgm:constr type="w" for="ch" forName="image_accent_2" refType="w" fact="0.1226"/>
              <dgm:constr type="h" for="ch" forName="image_accent_2" refType="h" fact="0.1849"/>
              <dgm:constr type="l" for="ch" forName="image_2" refType="w" fact="0.4014"/>
              <dgm:constr type="t" for="ch" forName="image_2" refType="h" fact="0.7243"/>
              <dgm:constr type="w" for="ch" forName="image_2" refType="w" fact="0.1082"/>
              <dgm:constr type="h" for="ch" forName="image_2" refType="h" fact="0.1631"/>
              <dgm:constr type="l" for="ch" forName="image_accent_3" refType="w" fact="0.4075"/>
              <dgm:constr type="t" for="ch" forName="image_accent_3" refType="h" fact="0.4525"/>
              <dgm:constr type="w" for="ch" forName="image_accent_3" refType="w" fact="0.1573"/>
              <dgm:constr type="h" for="ch" forName="image_accent_3" refType="h" fact="0.2371"/>
              <dgm:constr type="l" for="ch" forName="image_3" refType="w" fact="0.4158"/>
              <dgm:constr type="t" for="ch" forName="image_3" refType="h" fact="0.465"/>
              <dgm:constr type="w" for="ch" forName="image_3" refType="w" fact="0.1407"/>
              <dgm:constr type="h" for="ch" forName="image_3" refType="h" fact="0.212"/>
              <dgm:constr type="l" for="ch" forName="image_accent_1" refType="w" fact="0.5338"/>
              <dgm:constr type="t" for="ch" forName="image_accent_1" refType="h" fact="0.6466"/>
              <dgm:constr type="w" for="ch" forName="image_accent_1" refType="w" fact="0.2344"/>
              <dgm:constr type="h" for="ch" forName="image_accent_1" refType="h" fact="0.3534"/>
              <dgm:constr type="l" for="ch" forName="image_1" refType="w" fact="0.5428"/>
              <dgm:constr type="t" for="ch" forName="image_1" refType="h" fact="0.6602"/>
              <dgm:constr type="w" for="ch" forName="image_1" refType="w" fact="0.2164"/>
              <dgm:constr type="h" for="ch" forName="image_1" refType="h" fact="0.3262"/>
              <dgm:constr type="l" for="ch" forName="parent_text_1" refType="w" fact="0.6522"/>
              <dgm:constr type="t" for="ch" forName="parent_text_1" refType="h" fact="0.465"/>
              <dgm:constr type="w" for="ch" forName="parent_text_1" refType="w" fact="0.3478"/>
              <dgm:constr type="h" for="ch" forName="parent_text_1" refType="h" fact="0.165"/>
              <dgm:constr type="l" for="ch" forName="accent_1" refType="w" fact="0.5492"/>
              <dgm:constr type="t" for="ch" forName="accent_1" refType="h" fact="0.3864"/>
              <dgm:constr type="w" for="ch" forName="accent_1" refType="w" fact="0.0696"/>
              <dgm:constr type="h" for="ch" forName="accent_1" refType="h" fact="0.1049"/>
              <dgm:constr type="l" for="ch" forName="parent_text_3" refType="w" fact="0.034"/>
              <dgm:constr type="t" for="ch" forName="parent_text_3" refType="h" fact="0.465"/>
              <dgm:constr type="w" for="ch" forName="parent_text_3" refType="w" fact="0.3478"/>
              <dgm:constr type="h" for="ch" forName="parent_text_3" refType="h" fact="0.212"/>
              <dgm:constr type="l" for="ch" forName="parent_text_2" refType="w" fact="0.0211"/>
              <dgm:constr type="t" for="ch" forName="parent_text_2" refType="h" fact="0.7243"/>
              <dgm:constr type="w" for="ch" forName="parent_text_2" refType="w" fact="0.3478"/>
              <dgm:constr type="h" for="ch" forName="parent_text_2" refType="h" fact="0.1631"/>
              <dgm:constr type="l" for="ch" forName="parent_text_4" refType="w" fact="0.0644"/>
              <dgm:constr type="t" for="ch" forName="parent_text_4" refType="h" fact="0.2513"/>
              <dgm:constr type="w" for="ch" forName="parent_text_4" refType="w" fact="0.3478"/>
              <dgm:constr type="h" for="ch" forName="parent_text_4" refType="h" fact="0.1467"/>
              <dgm:constr type="l" for="ch" forName="accent_2" refType="w" fact="0.322"/>
              <dgm:constr type="t" for="ch" forName="accent_2" refType="h" fact="0.0194"/>
              <dgm:constr type="w" for="ch" forName="accent_2" refType="w" fact="0.0515"/>
              <dgm:constr type="h" for="ch" forName="accent_2" refType="h" fact="0.0777"/>
              <dgm:constr type="l" for="ch" forName="accent_3" refType="w" fact="0.2705"/>
              <dgm:constr type="t" for="ch" forName="accent_3" refType="h" fact="0"/>
              <dgm:constr type="w" for="ch" forName="accent_3" refType="w" fact="0.0258"/>
              <dgm:constr type="h" for="ch" forName="accent_3" refType="h" fact="0.0388"/>
              <dgm:constr type="l" for="ch" forName="parent_text_5" refType="w" fact="0"/>
              <dgm:constr type="t" for="ch" forName="parent_text_5" refType="h" fact="0.0953"/>
              <dgm:constr type="w" for="ch" forName="parent_text_5" refType="w" fact="0.3478"/>
              <dgm:constr type="h" for="ch" forName="parent_text_5" refType="h" fact="0.1359"/>
              <dgm:constr type="l" for="ch" forName="accent_4" refType="w" fact="0.3478"/>
              <dgm:constr type="t" for="ch" forName="accent_4" refType="h" fact="0.8932"/>
              <dgm:constr type="w" for="ch" forName="accent_4" refType="w" fact="0.0386"/>
              <dgm:constr type="h" for="ch" forName="accent_4" refType="h" fact="0.0583"/>
            </dgm:constrLst>
          </dgm:else>
        </dgm:choose>
      </dgm:if>
      <dgm:if name="Name22" axis="ch" ptType="node" func="cnt" op="equ" val="6">
        <dgm:alg type="composite">
          <dgm:param type="ar" val="1.1351"/>
        </dgm:alg>
        <dgm:choose name="Name23">
          <dgm:if name="Name24" func="var" arg="dir" op="equ" val="norm">
            <dgm:constrLst>
              <dgm:constr type="primFontSz" for="des" ptType="node" op="equ" val="65"/>
              <dgm:constr type="l" for="ch" forName="image_accent_6" refType="w" fact="0.3864"/>
              <dgm:constr type="t" for="ch" forName="image_accent_6" refType="h" fact="0.7456"/>
              <dgm:constr type="w" for="ch" forName="image_accent_6" refType="w" fact="0.1757"/>
              <dgm:constr type="h" for="ch" forName="image_accent_6" refType="h" fact="0.1995"/>
              <dgm:constr type="l" for="ch" forName="image_6" refType="w" fact="0.3957"/>
              <dgm:constr type="t" for="ch" forName="image_6" refType="h" fact="0.7561"/>
              <dgm:constr type="w" for="ch" forName="image_6" refType="w" fact="0.1572"/>
              <dgm:constr type="h" for="ch" forName="image_6" refType="h" fact="0.1784"/>
              <dgm:constr type="l" for="ch" forName="image_accent_5" refType="w" fact="0.5301"/>
              <dgm:constr type="t" for="ch" forName="image_accent_5" refType="h" fact="0.0649"/>
              <dgm:constr type="w" for="ch" forName="image_accent_5" refType="w" fact="0.1022"/>
              <dgm:constr type="h" for="ch" forName="image_accent_5" refType="h" fact="0.116"/>
              <dgm:constr type="l" for="ch" forName="image_5" refType="w" fact="0.5361"/>
              <dgm:constr type="t" for="ch" forName="image_5" refType="h" fact="0.0717"/>
              <dgm:constr type="w" for="ch" forName="image_5" refType="w" fact="0.0902"/>
              <dgm:constr type="h" for="ch" forName="image_5" refType="h" fact="0.1023"/>
              <dgm:constr type="l" for="ch" forName="image_accent_4" refType="w" fact="0.4528"/>
              <dgm:constr type="t" for="ch" forName="image_accent_4" refType="h" fact="0.1819"/>
              <dgm:constr type="w" for="ch" forName="image_accent_4" refType="w" fact="0.1103"/>
              <dgm:constr type="h" for="ch" forName="image_accent_4" refType="h" fact="0.1251"/>
              <dgm:constr type="l" for="ch" forName="image_4" refType="w" fact="0.4593"/>
              <dgm:constr type="t" for="ch" forName="image_4" refType="h" fact="0.1892"/>
              <dgm:constr type="w" for="ch" forName="image_4" refType="w" fact="0.0973"/>
              <dgm:constr type="h" for="ch" forName="image_4" refType="h" fact="0.1104"/>
              <dgm:constr type="l" for="ch" forName="image_accent_2" refType="w" fact="0.4832"/>
              <dgm:constr type="t" for="ch" forName="image_accent_2" refType="h" fact="0.5371"/>
              <dgm:constr type="w" for="ch" forName="image_accent_2" refType="w" fact="0.1226"/>
              <dgm:constr type="h" for="ch" forName="image_accent_2" refType="h" fact="0.1392"/>
              <dgm:constr type="l" for="ch" forName="image_2" refType="w" fact="0.4904"/>
              <dgm:constr type="t" for="ch" forName="image_2" refType="h" fact="0.5453"/>
              <dgm:constr type="w" for="ch" forName="image_2" refType="w" fact="0.1082"/>
              <dgm:constr type="h" for="ch" forName="image_2" refType="h" fact="0.1228"/>
              <dgm:constr type="l" for="ch" forName="image_accent_3" refType="w" fact="0.4352"/>
              <dgm:constr type="t" for="ch" forName="image_accent_3" refType="h" fact="0.3407"/>
              <dgm:constr type="w" for="ch" forName="image_accent_3" refType="w" fact="0.1573"/>
              <dgm:constr type="h" for="ch" forName="image_accent_3" refType="h" fact="0.1785"/>
              <dgm:constr type="l" for="ch" forName="image_3" refType="w" fact="0.4435"/>
              <dgm:constr type="t" for="ch" forName="image_3" refType="h" fact="0.3501"/>
              <dgm:constr type="w" for="ch" forName="image_3" refType="w" fact="0.1407"/>
              <dgm:constr type="h" for="ch" forName="image_3" refType="h" fact="0.1596"/>
              <dgm:constr type="l" for="ch" forName="image_accent_1" refType="w" fact="0.2318"/>
              <dgm:constr type="t" for="ch" forName="image_accent_1" refType="h" fact="0.4869"/>
              <dgm:constr type="w" for="ch" forName="image_accent_1" refType="w" fact="0.2344"/>
              <dgm:constr type="h" for="ch" forName="image_accent_1" refType="h" fact="0.2661"/>
              <dgm:constr type="l" for="ch" forName="image_1" refType="w" fact="0.2401"/>
              <dgm:constr type="t" for="ch" forName="image_1" refType="h" fact="0.4971"/>
              <dgm:constr type="w" for="ch" forName="image_1" refType="w" fact="0.2164"/>
              <dgm:constr type="h" for="ch" forName="image_1" refType="h" fact="0.2456"/>
              <dgm:constr type="l" for="ch" forName="parent_text_1" refType="w" fact="0"/>
              <dgm:constr type="t" for="ch" forName="parent_text_1" refType="h" fact="0.3501"/>
              <dgm:constr type="w" for="ch" forName="parent_text_1" refType="w" fact="0.3478"/>
              <dgm:constr type="h" for="ch" forName="parent_text_1" refType="h" fact="0.125"/>
              <dgm:constr type="l" for="ch" forName="accent_1" refType="w" fact="0.3813"/>
              <dgm:constr type="t" for="ch" forName="accent_1" refType="h" fact="0.2909"/>
              <dgm:constr type="w" for="ch" forName="accent_1" refType="w" fact="0.0696"/>
              <dgm:constr type="h" for="ch" forName="accent_1" refType="h" fact="0.0789"/>
              <dgm:constr type="l" for="ch" forName="parent_text_2" refType="w" fact="0.6311"/>
              <dgm:constr type="t" for="ch" forName="parent_text_2" refType="h" fact="0.5453"/>
              <dgm:constr type="w" for="ch" forName="parent_text_2" refType="w" fact="0.3478"/>
              <dgm:constr type="h" for="ch" forName="parent_text_2" refType="h" fact="0.1228"/>
              <dgm:constr type="l" for="ch" forName="parent_text_4" refType="w" fact="0.5878"/>
              <dgm:constr type="t" for="ch" forName="parent_text_4" refType="h" fact="0.1892"/>
              <dgm:constr type="w" for="ch" forName="parent_text_4" refType="w" fact="0.3478"/>
              <dgm:constr type="h" for="ch" forName="parent_text_4" refType="h" fact="0.1104"/>
              <dgm:constr type="l" for="ch" forName="accent_2" refType="w" fact="0.6265"/>
              <dgm:constr type="t" for="ch" forName="accent_2" refType="h" fact="0.0146"/>
              <dgm:constr type="w" for="ch" forName="accent_2" refType="w" fact="0.0515"/>
              <dgm:constr type="h" for="ch" forName="accent_2" refType="h" fact="0.0585"/>
              <dgm:constr type="l" for="ch" forName="accent_3" refType="w" fact="0.7038"/>
              <dgm:constr type="t" for="ch" forName="accent_3" refType="h" fact="0"/>
              <dgm:constr type="w" for="ch" forName="accent_3" refType="w" fact="0.0258"/>
              <dgm:constr type="h" for="ch" forName="accent_3" refType="h" fact="0.0292"/>
              <dgm:constr type="l" for="ch" forName="parent_text_5" refType="w" fact="0.6522"/>
              <dgm:constr type="t" for="ch" forName="parent_text_5" refType="h" fact="0.0717"/>
              <dgm:constr type="w" for="ch" forName="parent_text_5" refType="w" fact="0.3478"/>
              <dgm:constr type="h" for="ch" forName="parent_text_5" refType="h" fact="0.1023"/>
              <dgm:constr type="l" for="ch" forName="parent_text_3" refType="w" fact="0.6182"/>
              <dgm:constr type="t" for="ch" forName="parent_text_3" refType="h" fact="0.3501"/>
              <dgm:constr type="w" for="ch" forName="parent_text_3" refType="w" fact="0.3478"/>
              <dgm:constr type="h" for="ch" forName="parent_text_3" refType="h" fact="0.1596"/>
              <dgm:constr type="l" for="ch" forName="accent_4" refType="w" fact="0.5538"/>
              <dgm:constr type="t" for="ch" forName="accent_4" refType="h" fact="0.9211"/>
              <dgm:constr type="w" for="ch" forName="accent_4" refType="w" fact="0.0696"/>
              <dgm:constr type="h" for="ch" forName="accent_4" refType="h" fact="0.0789"/>
              <dgm:constr type="l" for="ch" forName="parent_text_6" refType="w" fact="0.0195"/>
              <dgm:constr type="t" for="ch" forName="parent_text_6" refType="h" fact="0.7561"/>
              <dgm:constr type="w" for="ch" forName="parent_text_6" refType="w" fact="0.3478"/>
              <dgm:constr type="h" for="ch" forName="parent_text_6" refType="h" fact="0.1784"/>
              <dgm:constr type="l" for="ch" forName="accent_5" refType="w" fact="0.6182"/>
              <dgm:constr type="t" for="ch" forName="accent_5" refType="h" fact="0.6725"/>
              <dgm:constr type="w" for="ch" forName="accent_5" refType="w" fact="0.0386"/>
              <dgm:constr type="h" for="ch" forName="accent_5" refType="h" fact="0.0439"/>
            </dgm:constrLst>
          </dgm:if>
          <dgm:else name="Name25">
            <dgm:constrLst>
              <dgm:constr type="primFontSz" for="des" ptType="node" op="equ" val="65"/>
              <dgm:constr type="l" for="ch" forName="image_accent_6" refType="w" fact="0.4379"/>
              <dgm:constr type="t" for="ch" forName="image_accent_6" refType="h" fact="0.7456"/>
              <dgm:constr type="w" for="ch" forName="image_accent_6" refType="w" fact="0.1757"/>
              <dgm:constr type="h" for="ch" forName="image_accent_6" refType="h" fact="0.1995"/>
              <dgm:constr type="l" for="ch" forName="image_6" refType="w" fact="0.4471"/>
              <dgm:constr type="t" for="ch" forName="image_6" refType="h" fact="0.7561"/>
              <dgm:constr type="w" for="ch" forName="image_6" refType="w" fact="0.1572"/>
              <dgm:constr type="h" for="ch" forName="image_6" refType="h" fact="0.1784"/>
              <dgm:constr type="l" for="ch" forName="image_accent_5" refType="w" fact="0.3677"/>
              <dgm:constr type="t" for="ch" forName="image_accent_5" refType="h" fact="0.0649"/>
              <dgm:constr type="w" for="ch" forName="image_accent_5" refType="w" fact="0.1022"/>
              <dgm:constr type="h" for="ch" forName="image_accent_5" refType="h" fact="0.116"/>
              <dgm:constr type="l" for="ch" forName="image_5" refType="w" fact="0.3738"/>
              <dgm:constr type="t" for="ch" forName="image_5" refType="h" fact="0.0717"/>
              <dgm:constr type="w" for="ch" forName="image_5" refType="w" fact="0.0902"/>
              <dgm:constr type="h" for="ch" forName="image_5" refType="h" fact="0.1023"/>
              <dgm:constr type="l" for="ch" forName="image_accent_4" refType="w" fact="0.437"/>
              <dgm:constr type="t" for="ch" forName="image_accent_4" refType="h" fact="0.1819"/>
              <dgm:constr type="w" for="ch" forName="image_accent_4" refType="w" fact="0.1103"/>
              <dgm:constr type="h" for="ch" forName="image_accent_4" refType="h" fact="0.1251"/>
              <dgm:constr type="l" for="ch" forName="image_4" refType="w" fact="0.4434"/>
              <dgm:constr type="t" for="ch" forName="image_4" refType="h" fact="0.1892"/>
              <dgm:constr type="w" for="ch" forName="image_4" refType="w" fact="0.0973"/>
              <dgm:constr type="h" for="ch" forName="image_4" refType="h" fact="0.1104"/>
              <dgm:constr type="l" for="ch" forName="image_accent_2" refType="w" fact="0.3942"/>
              <dgm:constr type="t" for="ch" forName="image_accent_2" refType="h" fact="0.5371"/>
              <dgm:constr type="w" for="ch" forName="image_accent_2" refType="w" fact="0.1226"/>
              <dgm:constr type="h" for="ch" forName="image_accent_2" refType="h" fact="0.1392"/>
              <dgm:constr type="l" for="ch" forName="image_2" refType="w" fact="0.4014"/>
              <dgm:constr type="t" for="ch" forName="image_2" refType="h" fact="0.5453"/>
              <dgm:constr type="w" for="ch" forName="image_2" refType="w" fact="0.1082"/>
              <dgm:constr type="h" for="ch" forName="image_2" refType="h" fact="0.1228"/>
              <dgm:constr type="l" for="ch" forName="image_accent_3" refType="w" fact="0.4075"/>
              <dgm:constr type="t" for="ch" forName="image_accent_3" refType="h" fact="0.3407"/>
              <dgm:constr type="w" for="ch" forName="image_accent_3" refType="w" fact="0.1573"/>
              <dgm:constr type="h" for="ch" forName="image_accent_3" refType="h" fact="0.1785"/>
              <dgm:constr type="l" for="ch" forName="image_3" refType="w" fact="0.4158"/>
              <dgm:constr type="t" for="ch" forName="image_3" refType="h" fact="0.3501"/>
              <dgm:constr type="w" for="ch" forName="image_3" refType="w" fact="0.1407"/>
              <dgm:constr type="h" for="ch" forName="image_3" refType="h" fact="0.1596"/>
              <dgm:constr type="l" for="ch" forName="image_accent_1" refType="w" fact="0.5338"/>
              <dgm:constr type="t" for="ch" forName="image_accent_1" refType="h" fact="0.4869"/>
              <dgm:constr type="w" for="ch" forName="image_accent_1" refType="w" fact="0.2344"/>
              <dgm:constr type="h" for="ch" forName="image_accent_1" refType="h" fact="0.2661"/>
              <dgm:constr type="l" for="ch" forName="image_1" refType="w" fact="0.5435"/>
              <dgm:constr type="t" for="ch" forName="image_1" refType="h" fact="0.4971"/>
              <dgm:constr type="w" for="ch" forName="image_1" refType="w" fact="0.2164"/>
              <dgm:constr type="h" for="ch" forName="image_1" refType="h" fact="0.2456"/>
              <dgm:constr type="l" for="ch" forName="parent_text_1" refType="w" fact="0.6522"/>
              <dgm:constr type="t" for="ch" forName="parent_text_1" refType="h" fact="0.3501"/>
              <dgm:constr type="w" for="ch" forName="parent_text_1" refType="w" fact="0.3478"/>
              <dgm:constr type="h" for="ch" forName="parent_text_1" refType="h" fact="0.125"/>
              <dgm:constr type="l" for="ch" forName="accent_1" refType="w" fact="0.5492"/>
              <dgm:constr type="t" for="ch" forName="accent_1" refType="h" fact="0.2909"/>
              <dgm:constr type="w" for="ch" forName="accent_1" refType="w" fact="0.0696"/>
              <dgm:constr type="h" for="ch" forName="accent_1" refType="h" fact="0.0789"/>
              <dgm:constr type="l" for="ch" forName="parent_text_2" refType="w" fact="0.0211"/>
              <dgm:constr type="t" for="ch" forName="parent_text_2" refType="h" fact="0.5453"/>
              <dgm:constr type="w" for="ch" forName="parent_text_2" refType="w" fact="0.3478"/>
              <dgm:constr type="h" for="ch" forName="parent_text_2" refType="h" fact="0.1228"/>
              <dgm:constr type="l" for="ch" forName="parent_text_4" refType="w" fact="0.0644"/>
              <dgm:constr type="t" for="ch" forName="parent_text_4" refType="h" fact="0.1892"/>
              <dgm:constr type="w" for="ch" forName="parent_text_4" refType="w" fact="0.3478"/>
              <dgm:constr type="h" for="ch" forName="parent_text_4" refType="h" fact="0.1104"/>
              <dgm:constr type="l" for="ch" forName="accent_2" refType="w" fact="0.322"/>
              <dgm:constr type="t" for="ch" forName="accent_2" refType="h" fact="0.0146"/>
              <dgm:constr type="w" for="ch" forName="accent_2" refType="w" fact="0.0515"/>
              <dgm:constr type="h" for="ch" forName="accent_2" refType="h" fact="0.0585"/>
              <dgm:constr type="l" for="ch" forName="accent_3" refType="w" fact="0.2705"/>
              <dgm:constr type="t" for="ch" forName="accent_3" refType="h" fact="0"/>
              <dgm:constr type="w" for="ch" forName="accent_3" refType="w" fact="0.0258"/>
              <dgm:constr type="h" for="ch" forName="accent_3" refType="h" fact="0.0292"/>
              <dgm:constr type="l" for="ch" forName="parent_text_5" refType="w" fact="0"/>
              <dgm:constr type="t" for="ch" forName="parent_text_5" refType="h" fact="0.0717"/>
              <dgm:constr type="w" for="ch" forName="parent_text_5" refType="w" fact="0.3478"/>
              <dgm:constr type="h" for="ch" forName="parent_text_5" refType="h" fact="0.1023"/>
              <dgm:constr type="l" for="ch" forName="parent_text_3" refType="w" fact="0.034"/>
              <dgm:constr type="t" for="ch" forName="parent_text_3" refType="h" fact="0.3501"/>
              <dgm:constr type="w" for="ch" forName="parent_text_3" refType="w" fact="0.3478"/>
              <dgm:constr type="h" for="ch" forName="parent_text_3" refType="h" fact="0.1596"/>
              <dgm:constr type="l" for="ch" forName="accent_4" refType="w" fact="0.3766"/>
              <dgm:constr type="t" for="ch" forName="accent_4" refType="h" fact="0.9211"/>
              <dgm:constr type="w" for="ch" forName="accent_4" refType="w" fact="0.0696"/>
              <dgm:constr type="h" for="ch" forName="accent_4" refType="h" fact="0.0789"/>
              <dgm:constr type="l" for="ch" forName="parent_text_6" refType="w" fact="0.6328"/>
              <dgm:constr type="t" for="ch" forName="parent_text_6" refType="h" fact="0.7561"/>
              <dgm:constr type="w" for="ch" forName="parent_text_6" refType="w" fact="0.3478"/>
              <dgm:constr type="h" for="ch" forName="parent_text_6" refType="h" fact="0.1784"/>
              <dgm:constr type="l" for="ch" forName="accent_5" refType="w" fact="0.3431"/>
              <dgm:constr type="t" for="ch" forName="accent_5" refType="h" fact="0.6725"/>
              <dgm:constr type="w" for="ch" forName="accent_5" refType="w" fact="0.0386"/>
              <dgm:constr type="h" for="ch" forName="accent_5" refType="h" fact="0.0439"/>
            </dgm:constrLst>
          </dgm:else>
        </dgm:choose>
      </dgm:if>
      <dgm:if name="Name26" axis="ch" ptType="node" func="cnt" op="equ" val="7">
        <dgm:alg type="composite">
          <dgm:param type="ar" val="1.0352"/>
        </dgm:alg>
        <dgm:choose name="Name27">
          <dgm:if name="Name28" func="var" arg="dir" op="equ" val="norm">
            <dgm:constrLst>
              <dgm:constr type="primFontSz" for="des" ptType="node" op="equ" val="65"/>
              <dgm:constr type="l" for="ch" forName="accent_1" refType="w" fact="0.7553"/>
              <dgm:constr type="t" for="ch" forName="accent_1" refType="h" fact="0.96"/>
              <dgm:constr type="w" for="ch" forName="accent_1" refType="w" fact="0.0386"/>
              <dgm:constr type="h" for="ch" forName="accent_1" refType="h" fact="0.04"/>
              <dgm:constr type="l" for="ch" forName="image_accent_2" refType="w" fact="0.4832"/>
              <dgm:constr type="t" for="ch" forName="image_accent_2" refType="h" fact="0.4899"/>
              <dgm:constr type="w" for="ch" forName="image_accent_2" refType="w" fact="0.1226"/>
              <dgm:constr type="h" for="ch" forName="image_accent_2" refType="h" fact="0.1269"/>
              <dgm:constr type="l" for="ch" forName="image_2" refType="w" fact="0.4904"/>
              <dgm:constr type="t" for="ch" forName="image_2" refType="h" fact="0.4973"/>
              <dgm:constr type="w" for="ch" forName="image_2" refType="w" fact="0.1082"/>
              <dgm:constr type="h" for="ch" forName="image_2" refType="h" fact="0.112"/>
              <dgm:constr type="l" for="ch" forName="image_accent_3" refType="w" fact="0.4352"/>
              <dgm:constr type="t" for="ch" forName="image_accent_3" refType="h" fact="0.3107"/>
              <dgm:constr type="w" for="ch" forName="image_accent_3" refType="w" fact="0.1573"/>
              <dgm:constr type="h" for="ch" forName="image_accent_3" refType="h" fact="0.1628"/>
              <dgm:constr type="l" for="ch" forName="image_3" refType="w" fact="0.4435"/>
              <dgm:constr type="t" for="ch" forName="image_3" refType="h" fact="0.3193"/>
              <dgm:constr type="w" for="ch" forName="image_3" refType="w" fact="0.1407"/>
              <dgm:constr type="h" for="ch" forName="image_3" refType="h" fact="0.1456"/>
              <dgm:constr type="l" for="ch" forName="image_accent_4" refType="w" fact="0.4528"/>
              <dgm:constr type="t" for="ch" forName="image_accent_4" refType="h" fact="0.1659"/>
              <dgm:constr type="w" for="ch" forName="image_accent_4" refType="w" fact="0.1103"/>
              <dgm:constr type="h" for="ch" forName="image_accent_4" refType="h" fact="0.1141"/>
              <dgm:constr type="l" for="ch" forName="image_4" refType="w" fact="0.4593"/>
              <dgm:constr type="t" for="ch" forName="image_4" refType="h" fact="0.1726"/>
              <dgm:constr type="w" for="ch" forName="image_4" refType="w" fact="0.0973"/>
              <dgm:constr type="h" for="ch" forName="image_4" refType="h" fact="0.1007"/>
              <dgm:constr type="l" for="ch" forName="image_accent_5" refType="w" fact="0.5301"/>
              <dgm:constr type="t" for="ch" forName="image_accent_5" refType="h" fact="0.0592"/>
              <dgm:constr type="w" for="ch" forName="image_accent_5" refType="w" fact="0.1022"/>
              <dgm:constr type="h" for="ch" forName="image_accent_5" refType="h" fact="0.1058"/>
              <dgm:constr type="l" for="ch" forName="image_5" refType="w" fact="0.5361"/>
              <dgm:constr type="t" for="ch" forName="image_5" refType="h" fact="0.0654"/>
              <dgm:constr type="w" for="ch" forName="image_5" refType="w" fact="0.0902"/>
              <dgm:constr type="h" for="ch" forName="image_5" refType="h" fact="0.0933"/>
              <dgm:constr type="l" for="ch" forName="image_accent_6" refType="w" fact="0.3864"/>
              <dgm:constr type="t" for="ch" forName="image_accent_6" refType="h" fact="0.68"/>
              <dgm:constr type="w" for="ch" forName="image_accent_6" refType="w" fact="0.1757"/>
              <dgm:constr type="h" for="ch" forName="image_accent_6" refType="h" fact="0.1819"/>
              <dgm:constr type="l" for="ch" forName="image_6" refType="w" fact="0.3957"/>
              <dgm:constr type="t" for="ch" forName="image_6" refType="h" fact="0.6896"/>
              <dgm:constr type="w" for="ch" forName="image_6" refType="w" fact="0.1572"/>
              <dgm:constr type="h" for="ch" forName="image_6" refType="h" fact="0.1627"/>
              <dgm:constr type="l" for="ch" forName="image_accent_7" refType="w" fact="0.5291"/>
              <dgm:constr type="t" for="ch" forName="image_accent_7" refType="h" fact="0.8325"/>
              <dgm:constr type="w" for="ch" forName="image_accent_7" refType="w" fact="0.1103"/>
              <dgm:constr type="h" for="ch" forName="image_accent_7" refType="h" fact="0.1141"/>
              <dgm:constr type="l" for="ch" forName="image_7" refType="w" fact="0.5356"/>
              <dgm:constr type="t" for="ch" forName="image_7" refType="h" fact="0.8392"/>
              <dgm:constr type="w" for="ch" forName="image_7" refType="w" fact="0.0973"/>
              <dgm:constr type="h" for="ch" forName="image_7" refType="h" fact="0.1007"/>
              <dgm:constr type="l" for="ch" forName="image_accent_1" refType="w" fact="0.2318"/>
              <dgm:constr type="t" for="ch" forName="image_accent_1" refType="h" fact="0.444"/>
              <dgm:constr type="w" for="ch" forName="image_accent_1" refType="w" fact="0.2344"/>
              <dgm:constr type="h" for="ch" forName="image_accent_1" refType="h" fact="0.2426"/>
              <dgm:constr type="l" for="ch" forName="image_1" refType="w" fact="0.2408"/>
              <dgm:constr type="t" for="ch" forName="image_1" refType="h" fact="0.4533"/>
              <dgm:constr type="w" for="ch" forName="image_1" refType="w" fact="0.2164"/>
              <dgm:constr type="h" for="ch" forName="image_1" refType="h" fact="0.224"/>
              <dgm:constr type="l" for="ch" forName="parent_text_1" refType="w" fact="0"/>
              <dgm:constr type="t" for="ch" forName="parent_text_1" refType="h" fact="0.3193"/>
              <dgm:constr type="w" for="ch" forName="parent_text_1" refType="w" fact="0.3478"/>
              <dgm:constr type="h" for="ch" forName="parent_text_1" refType="h" fact="0.115"/>
              <dgm:constr type="l" for="ch" forName="accent_2" refType="w" fact="0.3813"/>
              <dgm:constr type="t" for="ch" forName="accent_2" refType="h" fact="0.2653"/>
              <dgm:constr type="w" for="ch" forName="accent_2" refType="w" fact="0.0696"/>
              <dgm:constr type="h" for="ch" forName="accent_2" refType="h" fact="0.072"/>
              <dgm:constr type="l" for="ch" forName="parent_text_2" refType="w" fact="0.6311"/>
              <dgm:constr type="t" for="ch" forName="parent_text_2" refType="h" fact="0.4973"/>
              <dgm:constr type="w" for="ch" forName="parent_text_2" refType="w" fact="0.3478"/>
              <dgm:constr type="h" for="ch" forName="parent_text_2" refType="h" fact="0.112"/>
              <dgm:constr type="l" for="ch" forName="parent_text_4" refType="w" fact="0.5878"/>
              <dgm:constr type="t" for="ch" forName="parent_text_4" refType="h" fact="0.1726"/>
              <dgm:constr type="w" for="ch" forName="parent_text_4" refType="w" fact="0.3478"/>
              <dgm:constr type="h" for="ch" forName="parent_text_4" refType="h" fact="0.1007"/>
              <dgm:constr type="l" for="ch" forName="accent_3" refType="w" fact="0.7038"/>
              <dgm:constr type="t" for="ch" forName="accent_3" refType="h" fact="0"/>
              <dgm:constr type="w" for="ch" forName="accent_3" refType="w" fact="0.0258"/>
              <dgm:constr type="h" for="ch" forName="accent_3" refType="h" fact="0.0267"/>
              <dgm:constr type="l" for="ch" forName="parent_text_5" refType="w" fact="0.6522"/>
              <dgm:constr type="t" for="ch" forName="parent_text_5" refType="h" fact="0.0654"/>
              <dgm:constr type="w" for="ch" forName="parent_text_5" refType="w" fact="0.3478"/>
              <dgm:constr type="h" for="ch" forName="parent_text_5" refType="h" fact="0.0933"/>
              <dgm:constr type="l" for="ch" forName="parent_text_3" refType="w" fact="0.6182"/>
              <dgm:constr type="t" for="ch" forName="parent_text_3" refType="h" fact="0.3193"/>
              <dgm:constr type="w" for="ch" forName="parent_text_3" refType="w" fact="0.3478"/>
              <dgm:constr type="h" for="ch" forName="parent_text_3" refType="h" fact="0.1456"/>
              <dgm:constr type="l" for="ch" forName="parent_text_6" refType="w" fact="0.02"/>
              <dgm:constr type="t" for="ch" forName="parent_text_6" refType="h" fact="0.6896"/>
              <dgm:constr type="w" for="ch" forName="parent_text_6" refType="w" fact="0.3478"/>
              <dgm:constr type="h" for="ch" forName="parent_text_6" refType="h" fact="0.1627"/>
              <dgm:constr type="l" for="ch" forName="accent_4" refType="w" fact="0.6265"/>
              <dgm:constr type="t" for="ch" forName="accent_4" refType="h" fact="0.0213"/>
              <dgm:constr type="w" for="ch" forName="accent_4" refType="w" fact="0.0515"/>
              <dgm:constr type="h" for="ch" forName="accent_4" refType="h" fact="0.0533"/>
              <dgm:constr type="l" for="ch" forName="accent_5" refType="w" fact="0.6522"/>
              <dgm:constr type="t" for="ch" forName="accent_5" refType="h" fact="0.92"/>
              <dgm:constr type="w" for="ch" forName="accent_5" refType="w" fact="0.0696"/>
              <dgm:constr type="h" for="ch" forName="accent_5" refType="h" fact="0.072"/>
              <dgm:constr type="l" for="ch" forName="parent_text_7" refType="w" fact="0.105"/>
              <dgm:constr type="t" for="ch" forName="parent_text_7" refType="h" fact="0.87"/>
              <dgm:constr type="w" for="ch" forName="parent_text_7" refType="w" fact="0.407"/>
              <dgm:constr type="h" for="ch" forName="parent_text_7" refType="h" fact="0.13"/>
              <dgm:constr type="l" for="ch" forName="accent_6" refType="w" fact="0.6136"/>
              <dgm:constr type="t" for="ch" forName="accent_6" refType="h" fact="0.6133"/>
              <dgm:constr type="w" for="ch" forName="accent_6" refType="w" fact="0.0386"/>
              <dgm:constr type="h" for="ch" forName="accent_6" refType="h" fact="0.04"/>
            </dgm:constrLst>
          </dgm:if>
          <dgm:else name="Name29">
            <dgm:constrLst>
              <dgm:constr type="primFontSz" for="des" ptType="node" op="equ" val="65"/>
              <dgm:constr type="l" for="ch" forName="accent_1" refType="w" fact="0.2061"/>
              <dgm:constr type="t" for="ch" forName="accent_1" refType="h" fact="0.96"/>
              <dgm:constr type="w" for="ch" forName="accent_1" refType="w" fact="0.0386"/>
              <dgm:constr type="h" for="ch" forName="accent_1" refType="h" fact="0.04"/>
              <dgm:constr type="l" for="ch" forName="image_accent_7" refType="w" fact="0.3606"/>
              <dgm:constr type="t" for="ch" forName="image_accent_7" refType="h" fact="0.8325"/>
              <dgm:constr type="w" for="ch" forName="image_accent_7" refType="w" fact="0.1103"/>
              <dgm:constr type="h" for="ch" forName="image_accent_7" refType="h" fact="0.1141"/>
              <dgm:constr type="l" for="ch" forName="image_7" refType="w" fact="0.3671"/>
              <dgm:constr type="t" for="ch" forName="image_7" refType="h" fact="0.8392"/>
              <dgm:constr type="w" for="ch" forName="image_7" refType="w" fact="0.0973"/>
              <dgm:constr type="h" for="ch" forName="image_7" refType="h" fact="0.1007"/>
              <dgm:constr type="l" for="ch" forName="image_accent_6" refType="w" fact="0.4379"/>
              <dgm:constr type="t" for="ch" forName="image_accent_6" refType="h" fact="0.68"/>
              <dgm:constr type="w" for="ch" forName="image_accent_6" refType="w" fact="0.1757"/>
              <dgm:constr type="h" for="ch" forName="image_accent_6" refType="h" fact="0.1819"/>
              <dgm:constr type="l" for="ch" forName="image_6" refType="w" fact="0.4471"/>
              <dgm:constr type="t" for="ch" forName="image_6" refType="h" fact="0.6896"/>
              <dgm:constr type="w" for="ch" forName="image_6" refType="w" fact="0.1572"/>
              <dgm:constr type="h" for="ch" forName="image_6" refType="h" fact="0.1627"/>
              <dgm:constr type="l" for="ch" forName="image_accent_5" refType="w" fact="0.3677"/>
              <dgm:constr type="t" for="ch" forName="image_accent_5" refType="h" fact="0.0592"/>
              <dgm:constr type="w" for="ch" forName="image_accent_5" refType="w" fact="0.1022"/>
              <dgm:constr type="h" for="ch" forName="image_accent_5" refType="h" fact="0.1058"/>
              <dgm:constr type="l" for="ch" forName="image_5" refType="w" fact="0.3738"/>
              <dgm:constr type="t" for="ch" forName="image_5" refType="h" fact="0.0654"/>
              <dgm:constr type="w" for="ch" forName="image_5" refType="w" fact="0.0902"/>
              <dgm:constr type="h" for="ch" forName="image_5" refType="h" fact="0.0933"/>
              <dgm:constr type="l" for="ch" forName="image_accent_4" refType="w" fact="0.437"/>
              <dgm:constr type="t" for="ch" forName="image_accent_4" refType="h" fact="0.1659"/>
              <dgm:constr type="w" for="ch" forName="image_accent_4" refType="w" fact="0.1103"/>
              <dgm:constr type="h" for="ch" forName="image_accent_4" refType="h" fact="0.1141"/>
              <dgm:constr type="l" for="ch" forName="image_4" refType="w" fact="0.4434"/>
              <dgm:constr type="t" for="ch" forName="image_4" refType="h" fact="0.1726"/>
              <dgm:constr type="w" for="ch" forName="image_4" refType="w" fact="0.0973"/>
              <dgm:constr type="h" for="ch" forName="image_4" refType="h" fact="0.1007"/>
              <dgm:constr type="l" for="ch" forName="image_accent_2" refType="w" fact="0.3942"/>
              <dgm:constr type="t" for="ch" forName="image_accent_2" refType="h" fact="0.4899"/>
              <dgm:constr type="w" for="ch" forName="image_accent_2" refType="w" fact="0.1226"/>
              <dgm:constr type="h" for="ch" forName="image_accent_2" refType="h" fact="0.1269"/>
              <dgm:constr type="l" for="ch" forName="image_2" refType="w" fact="0.4014"/>
              <dgm:constr type="t" for="ch" forName="image_2" refType="h" fact="0.4973"/>
              <dgm:constr type="w" for="ch" forName="image_2" refType="w" fact="0.1082"/>
              <dgm:constr type="h" for="ch" forName="image_2" refType="h" fact="0.112"/>
              <dgm:constr type="l" for="ch" forName="image_accent_3" refType="w" fact="0.4075"/>
              <dgm:constr type="t" for="ch" forName="image_accent_3" refType="h" fact="0.3107"/>
              <dgm:constr type="w" for="ch" forName="image_accent_3" refType="w" fact="0.1573"/>
              <dgm:constr type="h" for="ch" forName="image_accent_3" refType="h" fact="0.1628"/>
              <dgm:constr type="l" for="ch" forName="image_3" refType="w" fact="0.4158"/>
              <dgm:constr type="t" for="ch" forName="image_3" refType="h" fact="0.3193"/>
              <dgm:constr type="w" for="ch" forName="image_3" refType="w" fact="0.1407"/>
              <dgm:constr type="h" for="ch" forName="image_3" refType="h" fact="0.1456"/>
              <dgm:constr type="l" for="ch" forName="image_accent_1" refType="w" fact="0.5338"/>
              <dgm:constr type="t" for="ch" forName="image_accent_1" refType="h" fact="0.444"/>
              <dgm:constr type="w" for="ch" forName="image_accent_1" refType="w" fact="0.2344"/>
              <dgm:constr type="h" for="ch" forName="image_accent_1" refType="h" fact="0.2426"/>
              <dgm:constr type="l" for="ch" forName="image_1" refType="w" fact="0.5428"/>
              <dgm:constr type="t" for="ch" forName="image_1" refType="h" fact="0.4533"/>
              <dgm:constr type="w" for="ch" forName="image_1" refType="w" fact="0.2164"/>
              <dgm:constr type="h" for="ch" forName="image_1" refType="h" fact="0.224"/>
              <dgm:constr type="l" for="ch" forName="parent_text_1" refType="w" fact="0.6522"/>
              <dgm:constr type="t" for="ch" forName="parent_text_1" refType="h" fact="0.3193"/>
              <dgm:constr type="w" for="ch" forName="parent_text_1" refType="w" fact="0.3478"/>
              <dgm:constr type="h" for="ch" forName="parent_text_1" refType="h" fact="0.115"/>
              <dgm:constr type="l" for="ch" forName="accent_2" refType="w" fact="0.5492"/>
              <dgm:constr type="t" for="ch" forName="accent_2" refType="h" fact="0.2653"/>
              <dgm:constr type="w" for="ch" forName="accent_2" refType="w" fact="0.0696"/>
              <dgm:constr type="h" for="ch" forName="accent_2" refType="h" fact="0.072"/>
              <dgm:constr type="l" for="ch" forName="parent_text_2" refType="w" fact="0.0211"/>
              <dgm:constr type="t" for="ch" forName="parent_text_2" refType="h" fact="0.4973"/>
              <dgm:constr type="w" for="ch" forName="parent_text_2" refType="w" fact="0.3478"/>
              <dgm:constr type="h" for="ch" forName="parent_text_2" refType="h" fact="0.112"/>
              <dgm:constr type="l" for="ch" forName="parent_text_4" refType="w" fact="0.0644"/>
              <dgm:constr type="t" for="ch" forName="parent_text_4" refType="h" fact="0.1726"/>
              <dgm:constr type="w" for="ch" forName="parent_text_4" refType="w" fact="0.3478"/>
              <dgm:constr type="h" for="ch" forName="parent_text_4" refType="h" fact="0.1007"/>
              <dgm:constr type="l" for="ch" forName="accent_3" refType="w" fact="0.2705"/>
              <dgm:constr type="t" for="ch" forName="accent_3" refType="h" fact="0"/>
              <dgm:constr type="w" for="ch" forName="accent_3" refType="w" fact="0.0258"/>
              <dgm:constr type="h" for="ch" forName="accent_3" refType="h" fact="0.0267"/>
              <dgm:constr type="l" for="ch" forName="parent_text_5" refType="w" fact="0"/>
              <dgm:constr type="t" for="ch" forName="parent_text_5" refType="h" fact="0.0654"/>
              <dgm:constr type="w" for="ch" forName="parent_text_5" refType="w" fact="0.3478"/>
              <dgm:constr type="h" for="ch" forName="parent_text_5" refType="h" fact="0.0933"/>
              <dgm:constr type="l" for="ch" forName="parent_text_3" refType="w" fact="0.034"/>
              <dgm:constr type="t" for="ch" forName="parent_text_3" refType="h" fact="0.3193"/>
              <dgm:constr type="w" for="ch" forName="parent_text_3" refType="w" fact="0.3478"/>
              <dgm:constr type="h" for="ch" forName="parent_text_3" refType="h" fact="0.1456"/>
              <dgm:constr type="l" for="ch" forName="parent_text_6" refType="w" fact="0.63"/>
              <dgm:constr type="t" for="ch" forName="parent_text_6" refType="h" fact="0.6896"/>
              <dgm:constr type="w" for="ch" forName="parent_text_6" refType="w" fact="0.3478"/>
              <dgm:constr type="h" for="ch" forName="parent_text_6" refType="h" fact="0.1627"/>
              <dgm:constr type="l" for="ch" forName="accent_4" refType="w" fact="0.322"/>
              <dgm:constr type="t" for="ch" forName="accent_4" refType="h" fact="0.0213"/>
              <dgm:constr type="w" for="ch" forName="accent_4" refType="w" fact="0.0515"/>
              <dgm:constr type="h" for="ch" forName="accent_4" refType="h" fact="0.0533"/>
              <dgm:constr type="l" for="ch" forName="accent_5" refType="w" fact="0.2782"/>
              <dgm:constr type="t" for="ch" forName="accent_5" refType="h" fact="0.92"/>
              <dgm:constr type="w" for="ch" forName="accent_5" refType="w" fact="0.0696"/>
              <dgm:constr type="h" for="ch" forName="accent_5" refType="h" fact="0.072"/>
              <dgm:constr type="l" for="ch" forName="parent_text_7" refType="w" fact="0.485"/>
              <dgm:constr type="t" for="ch" forName="parent_text_7" refType="h" fact="0.87"/>
              <dgm:constr type="w" for="ch" forName="parent_text_7" refType="w" fact="0.347"/>
              <dgm:constr type="h" for="ch" forName="parent_text_7" refType="h" fact="0.13"/>
              <dgm:constr type="l" for="ch" forName="accent_6" refType="w" fact="0.3478"/>
              <dgm:constr type="t" for="ch" forName="accent_6" refType="h" fact="0.6133"/>
              <dgm:constr type="w" for="ch" forName="accent_6" refType="w" fact="0.0386"/>
              <dgm:constr type="h" for="ch" forName="accent_6" refType="h" fact="0.04"/>
            </dgm:constrLst>
          </dgm:else>
        </dgm:choose>
        <dgm:layoutNode name="accent_6" styleLbl="alignNode1">
          <dgm:alg type="sp"/>
          <dgm:shape xmlns:r="http://schemas.openxmlformats.org/officeDocument/2006/relationships" type="donut" r:blip="">
            <dgm:adjLst>
              <dgm:adj idx="1" val="0.0746"/>
            </dgm:adjLst>
          </dgm:shape>
          <dgm:presOf/>
        </dgm:layoutNode>
      </dgm:if>
      <dgm:else name="Name30">
        <dgm:alg type="composite">
          <dgm:param type="ar" val="0.9705"/>
        </dgm:alg>
        <dgm:choose name="Name31">
          <dgm:if name="Name32" func="var" arg="dir" op="equ" val="norm">
            <dgm:constrLst>
              <dgm:constr type="primFontSz" for="des" ptType="node" op="equ" val="65"/>
              <dgm:constr type="l" for="ch" forName="accent_1" refType="w" fact="0.7599"/>
              <dgm:constr type="t" for="ch" forName="accent_1" refType="h" fact="0.925"/>
              <dgm:constr type="w" for="ch" forName="accent_1" refType="w" fact="0.0386"/>
              <dgm:constr type="h" for="ch" forName="accent_1" refType="h" fact="0.0375"/>
              <dgm:constr type="l" for="ch" forName="accent_2" refType="w" fact="0.6182"/>
              <dgm:constr type="t" for="ch" forName="accent_2" refType="h" fact="0.575"/>
              <dgm:constr type="w" for="ch" forName="accent_2" refType="w" fact="0.0386"/>
              <dgm:constr type="h" for="ch" forName="accent_2" refType="h" fact="0.0375"/>
              <dgm:constr type="l" for="ch" forName="image_accent_8" refType="w" fact="0.6449"/>
              <dgm:constr type="t" for="ch" forName="image_accent_8" refType="h" fact="0.8508"/>
              <dgm:constr type="w" for="ch" forName="image_accent_8" refType="w" fact="0.1022"/>
              <dgm:constr type="h" for="ch" forName="image_accent_8" refType="h" fact="0.0992"/>
              <dgm:constr type="l" for="ch" forName="image_8" refType="w" fact="0.6538"/>
              <dgm:constr type="t" for="ch" forName="image_8" refType="h" fact="0.8595"/>
              <dgm:constr type="w" for="ch" forName="image_8" refType="w" fact="0.0844"/>
              <dgm:constr type="h" for="ch" forName="image_8" refType="h" fact="0.0819"/>
              <dgm:constr type="l" for="ch" forName="image_accent_7" refType="w" fact="0.5291"/>
              <dgm:constr type="t" for="ch" forName="image_accent_7" refType="h" fact="0.7805"/>
              <dgm:constr type="w" for="ch" forName="image_accent_7" refType="w" fact="0.1103"/>
              <dgm:constr type="h" for="ch" forName="image_accent_7" refType="h" fact="0.107"/>
              <dgm:constr type="l" for="ch" forName="image_7" refType="w" fact="0.5356"/>
              <dgm:constr type="t" for="ch" forName="image_7" refType="h" fact="0.7868"/>
              <dgm:constr type="w" for="ch" forName="image_7" refType="w" fact="0.0973"/>
              <dgm:constr type="h" for="ch" forName="image_7" refType="h" fact="0.0944"/>
              <dgm:constr type="l" for="ch" forName="image_accent_6" refType="w" fact="0.3864"/>
              <dgm:constr type="t" for="ch" forName="image_accent_6" refType="h" fact="0.6375"/>
              <dgm:constr type="w" for="ch" forName="image_accent_6" refType="w" fact="0.1757"/>
              <dgm:constr type="h" for="ch" forName="image_accent_6" refType="h" fact="0.1706"/>
              <dgm:constr type="l" for="ch" forName="image_6" refType="w" fact="0.3957"/>
              <dgm:constr type="t" for="ch" forName="image_6" refType="h" fact="0.6465"/>
              <dgm:constr type="w" for="ch" forName="image_6" refType="w" fact="0.1572"/>
              <dgm:constr type="h" for="ch" forName="image_6" refType="h" fact="0.1525"/>
              <dgm:constr type="l" for="ch" forName="image_accent_5" refType="w" fact="0.5301"/>
              <dgm:constr type="t" for="ch" forName="image_accent_5" refType="h" fact="0.0555"/>
              <dgm:constr type="w" for="ch" forName="image_accent_5" refType="w" fact="0.1022"/>
              <dgm:constr type="h" for="ch" forName="image_accent_5" refType="h" fact="0.0992"/>
              <dgm:constr type="l" for="ch" forName="image_5" refType="w" fact="0.5361"/>
              <dgm:constr type="t" for="ch" forName="image_5" refType="h" fact="0.0613"/>
              <dgm:constr type="w" for="ch" forName="image_5" refType="w" fact="0.0902"/>
              <dgm:constr type="h" for="ch" forName="image_5" refType="h" fact="0.0875"/>
              <dgm:constr type="l" for="ch" forName="image_accent_4" refType="w" fact="0.4528"/>
              <dgm:constr type="t" for="ch" forName="image_accent_4" refType="h" fact="0.1555"/>
              <dgm:constr type="w" for="ch" forName="image_accent_4" refType="w" fact="0.1103"/>
              <dgm:constr type="h" for="ch" forName="image_accent_4" refType="h" fact="0.107"/>
              <dgm:constr type="l" for="ch" forName="image_4" refType="w" fact="0.4593"/>
              <dgm:constr type="t" for="ch" forName="image_4" refType="h" fact="0.1618"/>
              <dgm:constr type="w" for="ch" forName="image_4" refType="w" fact="0.0973"/>
              <dgm:constr type="h" for="ch" forName="image_4" refType="h" fact="0.0944"/>
              <dgm:constr type="l" for="ch" forName="image_accent_2" refType="w" fact="0.4832"/>
              <dgm:constr type="t" for="ch" forName="image_accent_2" refType="h" fact="0.4593"/>
              <dgm:constr type="w" for="ch" forName="image_accent_2" refType="w" fact="0.1226"/>
              <dgm:constr type="h" for="ch" forName="image_accent_2" refType="h" fact="0.119"/>
              <dgm:constr type="l" for="ch" forName="image_2" refType="w" fact="0.4904"/>
              <dgm:constr type="t" for="ch" forName="image_2" refType="h" fact="0.4663"/>
              <dgm:constr type="w" for="ch" forName="image_2" refType="w" fact="0.1082"/>
              <dgm:constr type="h" for="ch" forName="image_2" refType="h" fact="0.105"/>
              <dgm:constr type="l" for="ch" forName="image_accent_3" refType="w" fact="0.4352"/>
              <dgm:constr type="t" for="ch" forName="image_accent_3" refType="h" fact="0.2913"/>
              <dgm:constr type="w" for="ch" forName="image_accent_3" refType="w" fact="0.1573"/>
              <dgm:constr type="h" for="ch" forName="image_accent_3" refType="h" fact="0.1526"/>
              <dgm:constr type="l" for="ch" forName="image_3" refType="w" fact="0.4435"/>
              <dgm:constr type="t" for="ch" forName="image_3" refType="h" fact="0.2993"/>
              <dgm:constr type="w" for="ch" forName="image_3" refType="w" fact="0.1407"/>
              <dgm:constr type="h" for="ch" forName="image_3" refType="h" fact="0.1365"/>
              <dgm:constr type="l" for="ch" forName="image_accent_1" refType="w" fact="0.2318"/>
              <dgm:constr type="t" for="ch" forName="image_accent_1" refType="h" fact="0.4163"/>
              <dgm:constr type="w" for="ch" forName="image_accent_1" refType="w" fact="0.2344"/>
              <dgm:constr type="h" for="ch" forName="image_accent_1" refType="h" fact="0.2275"/>
              <dgm:constr type="l" for="ch" forName="image_1" refType="w" fact="0.2408"/>
              <dgm:constr type="t" for="ch" forName="image_1" refType="h" fact="0.425"/>
              <dgm:constr type="w" for="ch" forName="image_1" refType="w" fact="0.2164"/>
              <dgm:constr type="h" for="ch" forName="image_1" refType="h" fact="0.21"/>
              <dgm:constr type="l" for="ch" forName="parent_text_1" refType="w" fact="0"/>
              <dgm:constr type="t" for="ch" forName="parent_text_1" refType="h" fact="0.2993"/>
              <dgm:constr type="w" for="ch" forName="parent_text_1" refType="w" fact="0.3478"/>
              <dgm:constr type="h" for="ch" forName="parent_text_1" refType="h" fact="0.11"/>
              <dgm:constr type="l" for="ch" forName="accent_3" refType="w" fact="0.3813"/>
              <dgm:constr type="t" for="ch" forName="accent_3" refType="h" fact="0.2488"/>
              <dgm:constr type="w" for="ch" forName="accent_3" refType="w" fact="0.0696"/>
              <dgm:constr type="h" for="ch" forName="accent_3" refType="h" fact="0.0675"/>
              <dgm:constr type="l" for="ch" forName="parent_text_2" refType="w" fact="0.6311"/>
              <dgm:constr type="t" for="ch" forName="parent_text_2" refType="h" fact="0.4663"/>
              <dgm:constr type="w" for="ch" forName="parent_text_2" refType="w" fact="0.3478"/>
              <dgm:constr type="h" for="ch" forName="parent_text_2" refType="h" fact="0.105"/>
              <dgm:constr type="l" for="ch" forName="parent_text_4" refType="w" fact="0.5878"/>
              <dgm:constr type="t" for="ch" forName="parent_text_4" refType="h" fact="0.1618"/>
              <dgm:constr type="w" for="ch" forName="parent_text_4" refType="w" fact="0.3478"/>
              <dgm:constr type="h" for="ch" forName="parent_text_4" refType="h" fact="0.0944"/>
              <dgm:constr type="l" for="ch" forName="accent_4" refType="w" fact="0.7038"/>
              <dgm:constr type="t" for="ch" forName="accent_4" refType="h" fact="0"/>
              <dgm:constr type="w" for="ch" forName="accent_4" refType="w" fact="0.0258"/>
              <dgm:constr type="h" for="ch" forName="accent_4" refType="h" fact="0.025"/>
              <dgm:constr type="l" for="ch" forName="parent_text_5" refType="w" fact="0.6522"/>
              <dgm:constr type="t" for="ch" forName="parent_text_5" refType="h" fact="0.0625"/>
              <dgm:constr type="w" for="ch" forName="parent_text_5" refType="w" fact="0.3478"/>
              <dgm:constr type="h" for="ch" forName="parent_text_5" refType="h" fact="0.0863"/>
              <dgm:constr type="l" for="ch" forName="parent_text_3" refType="w" fact="0.6182"/>
              <dgm:constr type="t" for="ch" forName="parent_text_3" refType="h" fact="0.2993"/>
              <dgm:constr type="w" for="ch" forName="parent_text_3" refType="w" fact="0.3478"/>
              <dgm:constr type="h" for="ch" forName="parent_text_3" refType="h" fact="0.1365"/>
              <dgm:constr type="l" for="ch" forName="parent_text_6" refType="w" fact="0.02"/>
              <dgm:constr type="t" for="ch" forName="parent_text_6" refType="h" fact="0.6465"/>
              <dgm:constr type="w" for="ch" forName="parent_text_6" refType="w" fact="0.3478"/>
              <dgm:constr type="h" for="ch" forName="parent_text_6" refType="h" fact="0.1525"/>
              <dgm:constr type="l" for="ch" forName="accent_5" refType="w" fact="0.6265"/>
              <dgm:constr type="t" for="ch" forName="accent_5" refType="h" fact="0.02"/>
              <dgm:constr type="w" for="ch" forName="accent_5" refType="w" fact="0.0515"/>
              <dgm:constr type="h" for="ch" forName="accent_5" refType="h" fact="0.05"/>
              <dgm:constr type="l" for="ch" forName="parent_text_7" refType="w" fact="0.165"/>
              <dgm:constr type="t" for="ch" forName="parent_text_7" refType="h" fact="0.81"/>
              <dgm:constr type="w" for="ch" forName="parent_text_7" refType="w" fact="0.3478"/>
              <dgm:constr type="h" for="ch" forName="parent_text_7" refType="h" fact="0.077"/>
              <dgm:constr type="l" for="ch" forName="parent_text_8" refType="w" fact="0.275"/>
              <dgm:constr type="t" for="ch" forName="parent_text_8" refType="h" fact="0.89"/>
              <dgm:constr type="w" for="ch" forName="parent_text_8" refType="w" fact="0.3478"/>
              <dgm:constr type="h" for="ch" forName="parent_text_8" refType="h" fact="0.11"/>
            </dgm:constrLst>
          </dgm:if>
          <dgm:else name="Name33">
            <dgm:constrLst>
              <dgm:constr type="primFontSz" for="des" ptType="node" op="equ" val="65"/>
              <dgm:constr type="l" for="ch" forName="accent_1" refType="w" fact="0.2014"/>
              <dgm:constr type="t" for="ch" forName="accent_1" refType="h" fact="0.925"/>
              <dgm:constr type="w" for="ch" forName="accent_1" refType="w" fact="0.0386"/>
              <dgm:constr type="h" for="ch" forName="accent_1" refType="h" fact="0.0375"/>
              <dgm:constr type="l" for="ch" forName="accent_2" refType="w" fact="0.3431"/>
              <dgm:constr type="t" for="ch" forName="accent_2" refType="h" fact="0.575"/>
              <dgm:constr type="w" for="ch" forName="accent_2" refType="w" fact="0.0386"/>
              <dgm:constr type="h" for="ch" forName="accent_2" refType="h" fact="0.0375"/>
              <dgm:constr type="l" for="ch" forName="image_accent_8" refType="w" fact="0.253"/>
              <dgm:constr type="t" for="ch" forName="image_accent_8" refType="h" fact="0.8508"/>
              <dgm:constr type="w" for="ch" forName="image_accent_8" refType="w" fact="0.1022"/>
              <dgm:constr type="h" for="ch" forName="image_accent_8" refType="h" fact="0.0992"/>
              <dgm:constr type="l" for="ch" forName="image_8" refType="w" fact="0.2619"/>
              <dgm:constr type="t" for="ch" forName="image_8" refType="h" fact="0.8595"/>
              <dgm:constr type="w" for="ch" forName="image_8" refType="w" fact="0.0844"/>
              <dgm:constr type="h" for="ch" forName="image_8" refType="h" fact="0.0819"/>
              <dgm:constr type="l" for="ch" forName="image_accent_7" refType="w" fact="0.3606"/>
              <dgm:constr type="t" for="ch" forName="image_accent_7" refType="h" fact="0.7805"/>
              <dgm:constr type="w" for="ch" forName="image_accent_7" refType="w" fact="0.1103"/>
              <dgm:constr type="h" for="ch" forName="image_accent_7" refType="h" fact="0.107"/>
              <dgm:constr type="l" for="ch" forName="image_7" refType="w" fact="0.3671"/>
              <dgm:constr type="t" for="ch" forName="image_7" refType="h" fact="0.7868"/>
              <dgm:constr type="w" for="ch" forName="image_7" refType="w" fact="0.0973"/>
              <dgm:constr type="h" for="ch" forName="image_7" refType="h" fact="0.0944"/>
              <dgm:constr type="l" for="ch" forName="image_accent_6" refType="w" fact="0.4379"/>
              <dgm:constr type="t" for="ch" forName="image_accent_6" refType="h" fact="0.6375"/>
              <dgm:constr type="w" for="ch" forName="image_accent_6" refType="w" fact="0.1757"/>
              <dgm:constr type="h" for="ch" forName="image_accent_6" refType="h" fact="0.1706"/>
              <dgm:constr type="l" for="ch" forName="image_6" refType="w" fact="0.4471"/>
              <dgm:constr type="t" for="ch" forName="image_6" refType="h" fact="0.6465"/>
              <dgm:constr type="w" for="ch" forName="image_6" refType="w" fact="0.1572"/>
              <dgm:constr type="h" for="ch" forName="image_6" refType="h" fact="0.1525"/>
              <dgm:constr type="l" for="ch" forName="image_accent_5" refType="w" fact="0.3677"/>
              <dgm:constr type="t" for="ch" forName="image_accent_5" refType="h" fact="0.0555"/>
              <dgm:constr type="w" for="ch" forName="image_accent_5" refType="w" fact="0.1022"/>
              <dgm:constr type="h" for="ch" forName="image_accent_5" refType="h" fact="0.0992"/>
              <dgm:constr type="l" for="ch" forName="image_5" refType="w" fact="0.3738"/>
              <dgm:constr type="t" for="ch" forName="image_5" refType="h" fact="0.0613"/>
              <dgm:constr type="w" for="ch" forName="image_5" refType="w" fact="0.0902"/>
              <dgm:constr type="h" for="ch" forName="image_5" refType="h" fact="0.0875"/>
              <dgm:constr type="l" for="ch" forName="image_accent_4" refType="w" fact="0.437"/>
              <dgm:constr type="t" for="ch" forName="image_accent_4" refType="h" fact="0.1555"/>
              <dgm:constr type="w" for="ch" forName="image_accent_4" refType="w" fact="0.1103"/>
              <dgm:constr type="h" for="ch" forName="image_accent_4" refType="h" fact="0.107"/>
              <dgm:constr type="l" for="ch" forName="image_4" refType="w" fact="0.4434"/>
              <dgm:constr type="t" for="ch" forName="image_4" refType="h" fact="0.1618"/>
              <dgm:constr type="w" for="ch" forName="image_4" refType="w" fact="0.0973"/>
              <dgm:constr type="h" for="ch" forName="image_4" refType="h" fact="0.0944"/>
              <dgm:constr type="l" for="ch" forName="image_accent_2" refType="w" fact="0.3942"/>
              <dgm:constr type="t" for="ch" forName="image_accent_2" refType="h" fact="0.4593"/>
              <dgm:constr type="w" for="ch" forName="image_accent_2" refType="w" fact="0.1226"/>
              <dgm:constr type="h" for="ch" forName="image_accent_2" refType="h" fact="0.119"/>
              <dgm:constr type="l" for="ch" forName="image_2" refType="w" fact="0.4014"/>
              <dgm:constr type="t" for="ch" forName="image_2" refType="h" fact="0.4663"/>
              <dgm:constr type="w" for="ch" forName="image_2" refType="w" fact="0.1082"/>
              <dgm:constr type="h" for="ch" forName="image_2" refType="h" fact="0.105"/>
              <dgm:constr type="l" for="ch" forName="image_accent_3" refType="w" fact="0.4075"/>
              <dgm:constr type="t" for="ch" forName="image_accent_3" refType="h" fact="0.2913"/>
              <dgm:constr type="w" for="ch" forName="image_accent_3" refType="w" fact="0.1573"/>
              <dgm:constr type="h" for="ch" forName="image_accent_3" refType="h" fact="0.1526"/>
              <dgm:constr type="l" for="ch" forName="image_3" refType="w" fact="0.4158"/>
              <dgm:constr type="t" for="ch" forName="image_3" refType="h" fact="0.2993"/>
              <dgm:constr type="w" for="ch" forName="image_3" refType="w" fact="0.1407"/>
              <dgm:constr type="h" for="ch" forName="image_3" refType="h" fact="0.1365"/>
              <dgm:constr type="l" for="ch" forName="image_accent_1" refType="w" fact="0.5338"/>
              <dgm:constr type="t" for="ch" forName="image_accent_1" refType="h" fact="0.4163"/>
              <dgm:constr type="w" for="ch" forName="image_accent_1" refType="w" fact="0.2344"/>
              <dgm:constr type="h" for="ch" forName="image_accent_1" refType="h" fact="0.2275"/>
              <dgm:constr type="l" for="ch" forName="image_1" refType="w" fact="0.5428"/>
              <dgm:constr type="t" for="ch" forName="image_1" refType="h" fact="0.425"/>
              <dgm:constr type="w" for="ch" forName="image_1" refType="w" fact="0.2164"/>
              <dgm:constr type="h" for="ch" forName="image_1" refType="h" fact="0.21"/>
              <dgm:constr type="l" for="ch" forName="parent_text_1" refType="w" fact="0.6522"/>
              <dgm:constr type="t" for="ch" forName="parent_text_1" refType="h" fact="0.2993"/>
              <dgm:constr type="w" for="ch" forName="parent_text_1" refType="w" fact="0.3478"/>
              <dgm:constr type="h" for="ch" forName="parent_text_1" refType="h" fact="0.11"/>
              <dgm:constr type="l" for="ch" forName="accent_3" refType="w" fact="0.5492"/>
              <dgm:constr type="t" for="ch" forName="accent_3" refType="h" fact="0.2488"/>
              <dgm:constr type="w" for="ch" forName="accent_3" refType="w" fact="0.0696"/>
              <dgm:constr type="h" for="ch" forName="accent_3" refType="h" fact="0.0675"/>
              <dgm:constr type="l" for="ch" forName="parent_text_2" refType="w" fact="0.0211"/>
              <dgm:constr type="t" for="ch" forName="parent_text_2" refType="h" fact="0.4663"/>
              <dgm:constr type="w" for="ch" forName="parent_text_2" refType="w" fact="0.3478"/>
              <dgm:constr type="h" for="ch" forName="parent_text_2" refType="h" fact="0.105"/>
              <dgm:constr type="l" for="ch" forName="parent_text_4" refType="w" fact="0.0635"/>
              <dgm:constr type="t" for="ch" forName="parent_text_4" refType="h" fact="0.1618"/>
              <dgm:constr type="w" for="ch" forName="parent_text_4" refType="w" fact="0.3478"/>
              <dgm:constr type="h" for="ch" forName="parent_text_4" refType="h" fact="0.0944"/>
              <dgm:constr type="l" for="ch" forName="accent_4" refType="w" fact="0.2705"/>
              <dgm:constr type="t" for="ch" forName="accent_4" refType="h" fact="0"/>
              <dgm:constr type="w" for="ch" forName="accent_4" refType="w" fact="0.0258"/>
              <dgm:constr type="h" for="ch" forName="accent_4" refType="h" fact="0.025"/>
              <dgm:constr type="l" for="ch" forName="parent_text_5" refType="w" fact="0"/>
              <dgm:constr type="t" for="ch" forName="parent_text_5" refType="h" fact="0.0625"/>
              <dgm:constr type="w" for="ch" forName="parent_text_5" refType="w" fact="0.3478"/>
              <dgm:constr type="h" for="ch" forName="parent_text_5" refType="h" fact="0.0863"/>
              <dgm:constr type="l" for="ch" forName="parent_text_3" refType="w" fact="0.034"/>
              <dgm:constr type="t" for="ch" forName="parent_text_3" refType="h" fact="0.2993"/>
              <dgm:constr type="w" for="ch" forName="parent_text_3" refType="w" fact="0.3478"/>
              <dgm:constr type="h" for="ch" forName="parent_text_3" refType="h" fact="0.1365"/>
              <dgm:constr type="l" for="ch" forName="parent_text_6" refType="w" fact="0.635"/>
              <dgm:constr type="t" for="ch" forName="parent_text_6" refType="h" fact="0.6465"/>
              <dgm:constr type="w" for="ch" forName="parent_text_6" refType="w" fact="0.3478"/>
              <dgm:constr type="h" for="ch" forName="parent_text_6" refType="h" fact="0.1525"/>
              <dgm:constr type="l" for="ch" forName="accent_5" refType="w" fact="0.322"/>
              <dgm:constr type="t" for="ch" forName="accent_5" refType="h" fact="0.02"/>
              <dgm:constr type="w" for="ch" forName="accent_5" refType="w" fact="0.0515"/>
              <dgm:constr type="h" for="ch" forName="accent_5" refType="h" fact="0.05"/>
              <dgm:constr type="l" for="ch" forName="parent_text_7" refType="w" fact="0.49"/>
              <dgm:constr type="t" for="ch" forName="parent_text_7" refType="h" fact="0.81"/>
              <dgm:constr type="w" for="ch" forName="parent_text_7" refType="w" fact="0.3478"/>
              <dgm:constr type="h" for="ch" forName="parent_text_7" refType="h" fact="0.077"/>
              <dgm:constr type="l" for="ch" forName="parent_text_8" refType="w" fact="0.375"/>
              <dgm:constr type="t" for="ch" forName="parent_text_8" refType="h" fact="0.89"/>
              <dgm:constr type="w" for="ch" forName="parent_text_8" refType="w" fact="0.3478"/>
              <dgm:constr type="h" for="ch" forName="parent_text_8" refType="h" fact="0.11"/>
            </dgm:constrLst>
          </dgm:else>
        </dgm:choose>
      </dgm:else>
    </dgm:choose>
    <dgm:forEach name="wrapper" axis="self" ptType="parTrans">
      <dgm:forEach name="wrapper2" axis="self" ptType="sibTrans" st="2">
        <dgm:forEach name="imageAccentRepeat" axis="self">
          <dgm:layoutNode name="imageAccentRepeatNode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</dgm:forEach>
        <dgm:forEach name="imageRepeat" axis="self">
          <dgm:layoutNode name="imageRepeat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 axis="self"/>
          </dgm:layoutNode>
        </dgm:forEach>
      </dgm:forEach>
    </dgm:forEach>
    <dgm:forEach name="Name34" axis="ch" ptType="node" cnt="1">
      <dgm:layoutNode name="parent_text_1" styleLbl="revTx">
        <dgm:varLst>
          <dgm:chMax val="0"/>
          <dgm:chPref val="0"/>
          <dgm:bulletEnabled val="1"/>
        </dgm:varLst>
        <dgm:choose name="Name35">
          <dgm:if name="Name36" func="var" arg="dir" op="equ" val="norm">
            <dgm:alg type="tx">
              <dgm:param type="parTxLTRAlign" val="r"/>
              <dgm:param type="shpTxLTRAlignCh" val="r"/>
              <dgm:param type="txAnchorVert" val="b"/>
              <dgm:param type="lnSpCh" val="15"/>
            </dgm:alg>
          </dgm:if>
          <dgm:else name="Name37">
            <dgm:alg type="tx">
              <dgm:param type="parTxLTRAlign" val="l"/>
              <dgm:param type="shpTxLTRAlignCh" val="l"/>
              <dgm:param type="txAnchorVert" val="b"/>
              <dgm:param type="lnSpCh" val="15"/>
            </dgm:alg>
          </dgm:else>
        </dgm:choose>
        <dgm:shape xmlns:r="http://schemas.openxmlformats.org/officeDocument/2006/relationships" type="rect" r:blip="" zOrderOff="99999">
          <dgm:adjLst/>
        </dgm:shape>
        <dgm:presOf axis="desOr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01"/>
        </dgm:constrLst>
        <dgm:ruleLst>
          <dgm:rule type="primFontSz" val="5" fact="NaN" max="NaN"/>
        </dgm:ruleLst>
      </dgm:layoutNode>
      <dgm:layoutNode name="image_accent_1">
        <dgm:alg type="sp"/>
        <dgm:shape xmlns:r="http://schemas.openxmlformats.org/officeDocument/2006/relationships" r:blip="">
          <dgm:adjLst/>
        </dgm:shape>
        <dgm:presOf/>
        <dgm:constrLst/>
        <dgm:forEach name="Name38" ref="imageAccentRepeat"/>
      </dgm:layoutNode>
      <dgm:layoutNode name="accent_1" styleLbl="alignNode1">
        <dgm:alg type="sp"/>
        <dgm:shape xmlns:r="http://schemas.openxmlformats.org/officeDocument/2006/relationships" type="donut" r:blip="">
          <dgm:adjLst>
            <dgm:adj idx="1" val="0.0746"/>
          </dgm:adjLst>
        </dgm:shape>
        <dgm:presOf/>
      </dgm:layoutNode>
    </dgm:forEach>
    <dgm:forEach name="Name39" axis="ch" ptType="sibTrans" hideLastTrans="0" cnt="1">
      <dgm:layoutNode name="image_1">
        <dgm:alg type="sp"/>
        <dgm:shape xmlns:r="http://schemas.openxmlformats.org/officeDocument/2006/relationships" r:blip="">
          <dgm:adjLst/>
        </dgm:shape>
        <dgm:presOf/>
        <dgm:constrLst/>
        <dgm:forEach name="Name40" ref="imageRepeat"/>
      </dgm:layoutNode>
    </dgm:forEach>
    <dgm:forEach name="Name41" axis="ch" ptType="node" st="2" cnt="1">
      <dgm:layoutNode name="parent_text_2" styleLbl="revTx">
        <dgm:varLst>
          <dgm:chMax val="0"/>
          <dgm:chPref val="0"/>
          <dgm:bulletEnabled val="1"/>
        </dgm:varLst>
        <dgm:choose name="Name42">
          <dgm:if name="Name43" func="var" arg="dir" op="equ" val="norm">
            <dgm:alg type="tx">
              <dgm:param type="parTxLTRAlign" val="l"/>
              <dgm:param type="lnSpCh" val="15"/>
            </dgm:alg>
          </dgm:if>
          <dgm:else name="Name44">
            <dgm:alg type="tx">
              <dgm:param type="parTxLTRAlign" val="r"/>
              <dgm:param type="lnSpCh" val="15"/>
            </dgm:alg>
          </dgm:else>
        </dgm:choose>
        <dgm:shape xmlns:r="http://schemas.openxmlformats.org/officeDocument/2006/relationships" type="rect" r:blip="" zOrderOff="99999">
          <dgm:adjLst/>
        </dgm:shape>
        <dgm:presOf axis="desOr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layoutNode name="image_accent_2">
        <dgm:alg type="sp"/>
        <dgm:shape xmlns:r="http://schemas.openxmlformats.org/officeDocument/2006/relationships" r:blip="">
          <dgm:adjLst/>
        </dgm:shape>
        <dgm:presOf/>
        <dgm:constrLst/>
        <dgm:forEach name="Name45" ref="imageAccentRepeat"/>
      </dgm:layoutNode>
    </dgm:forEach>
    <dgm:forEach name="Name46" axis="ch" ptType="sibTrans" hideLastTrans="0" st="2" cnt="1">
      <dgm:layoutNode name="image_2">
        <dgm:alg type="sp"/>
        <dgm:shape xmlns:r="http://schemas.openxmlformats.org/officeDocument/2006/relationships" r:blip="">
          <dgm:adjLst/>
        </dgm:shape>
        <dgm:presOf/>
        <dgm:constrLst/>
        <dgm:forEach name="Name47" ref="imageRepeat"/>
      </dgm:layoutNode>
    </dgm:forEach>
    <dgm:forEach name="Name48" axis="ch" ptType="node" st="3" cnt="1">
      <dgm:layoutNode name="image_accent_3">
        <dgm:alg type="sp"/>
        <dgm:shape xmlns:r="http://schemas.openxmlformats.org/officeDocument/2006/relationships" r:blip="">
          <dgm:adjLst/>
        </dgm:shape>
        <dgm:presOf/>
        <dgm:constrLst/>
        <dgm:forEach name="Name49" ref="imageAccentRepeat"/>
      </dgm:layoutNode>
      <dgm:layoutNode name="parent_text_3" styleLbl="revTx">
        <dgm:varLst>
          <dgm:chMax val="0"/>
          <dgm:chPref val="0"/>
          <dgm:bulletEnabled val="1"/>
        </dgm:varLst>
        <dgm:choose name="Name50">
          <dgm:if name="Name51" func="var" arg="dir" op="equ" val="norm">
            <dgm:alg type="tx">
              <dgm:param type="parTxLTRAlign" val="l"/>
              <dgm:param type="lnSpCh" val="15"/>
            </dgm:alg>
          </dgm:if>
          <dgm:else name="Name52">
            <dgm:alg type="tx">
              <dgm:param type="parTxLTRAlign" val="r"/>
              <dgm:param type="lnSpCh" val="15"/>
            </dgm:alg>
          </dgm:else>
        </dgm:choose>
        <dgm:shape xmlns:r="http://schemas.openxmlformats.org/officeDocument/2006/relationships" type="rect" r:blip="" zOrderOff="99999">
          <dgm:adjLst/>
        </dgm:shape>
        <dgm:presOf axis="desOr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layoutNode name="accent_2" styleLbl="alignNode1">
        <dgm:alg type="sp"/>
        <dgm:shape xmlns:r="http://schemas.openxmlformats.org/officeDocument/2006/relationships" type="donut" r:blip="">
          <dgm:adjLst>
            <dgm:adj idx="1" val="0.0746"/>
          </dgm:adjLst>
        </dgm:shape>
        <dgm:presOf/>
      </dgm:layoutNode>
      <dgm:layoutNode name="accent_3" styleLbl="alignNode1">
        <dgm:alg type="sp"/>
        <dgm:shape xmlns:r="http://schemas.openxmlformats.org/officeDocument/2006/relationships" type="donut" r:blip="">
          <dgm:adjLst>
            <dgm:adj idx="1" val="0.0746"/>
          </dgm:adjLst>
        </dgm:shape>
        <dgm:presOf/>
      </dgm:layoutNode>
    </dgm:forEach>
    <dgm:forEach name="Name53" axis="ch" ptType="sibTrans" hideLastTrans="0" st="3" cnt="1">
      <dgm:layoutNode name="image_3">
        <dgm:alg type="sp"/>
        <dgm:shape xmlns:r="http://schemas.openxmlformats.org/officeDocument/2006/relationships" r:blip="">
          <dgm:adjLst/>
        </dgm:shape>
        <dgm:presOf/>
        <dgm:constrLst/>
        <dgm:forEach name="Name54" ref="imageRepeat"/>
      </dgm:layoutNode>
    </dgm:forEach>
    <dgm:forEach name="Name55" axis="ch" ptType="node" st="4" cnt="1">
      <dgm:layoutNode name="image_accent_4">
        <dgm:alg type="sp"/>
        <dgm:shape xmlns:r="http://schemas.openxmlformats.org/officeDocument/2006/relationships" r:blip="">
          <dgm:adjLst/>
        </dgm:shape>
        <dgm:presOf/>
        <dgm:constrLst/>
        <dgm:forEach name="Name56" ref="imageAccentRepeat"/>
      </dgm:layoutNode>
      <dgm:layoutNode name="parent_text_4" styleLbl="revTx">
        <dgm:varLst>
          <dgm:chMax val="0"/>
          <dgm:chPref val="0"/>
          <dgm:bulletEnabled val="1"/>
        </dgm:varLst>
        <dgm:choose name="Name57">
          <dgm:if name="Name58" func="var" arg="dir" op="equ" val="norm">
            <dgm:alg type="tx">
              <dgm:param type="parTxLTRAlign" val="l"/>
              <dgm:param type="lnSpCh" val="15"/>
            </dgm:alg>
          </dgm:if>
          <dgm:else name="Name59">
            <dgm:alg type="tx">
              <dgm:param type="parTxLTRAlign" val="r"/>
              <dgm:param type="lnSpCh" val="15"/>
            </dgm:alg>
          </dgm:else>
        </dgm:choose>
        <dgm:shape xmlns:r="http://schemas.openxmlformats.org/officeDocument/2006/relationships" type="rect" r:blip="" zOrderOff="99999">
          <dgm:adjLst/>
        </dgm:shape>
        <dgm:presOf axis="desOr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layoutNode name="accent_4" styleLbl="alignNode1">
        <dgm:alg type="sp"/>
        <dgm:shape xmlns:r="http://schemas.openxmlformats.org/officeDocument/2006/relationships" type="donut" r:blip="">
          <dgm:adjLst>
            <dgm:adj idx="1" val="0.0746"/>
          </dgm:adjLst>
        </dgm:shape>
        <dgm:presOf/>
      </dgm:layoutNode>
    </dgm:forEach>
    <dgm:forEach name="Name60" axis="ch" ptType="sibTrans" hideLastTrans="0" st="4" cnt="1">
      <dgm:layoutNode name="image_4">
        <dgm:alg type="sp"/>
        <dgm:shape xmlns:r="http://schemas.openxmlformats.org/officeDocument/2006/relationships" r:blip="">
          <dgm:adjLst/>
        </dgm:shape>
        <dgm:presOf/>
        <dgm:constrLst/>
        <dgm:forEach name="Name61" ref="imageRepeat"/>
      </dgm:layoutNode>
    </dgm:forEach>
    <dgm:forEach name="Name62" axis="ch" ptType="node" st="5" cnt="1">
      <dgm:layoutNode name="image_accent_5">
        <dgm:alg type="sp"/>
        <dgm:shape xmlns:r="http://schemas.openxmlformats.org/officeDocument/2006/relationships" r:blip="">
          <dgm:adjLst/>
        </dgm:shape>
        <dgm:presOf/>
        <dgm:constrLst/>
        <dgm:forEach name="Name63" ref="imageAccentRepeat"/>
      </dgm:layoutNode>
      <dgm:layoutNode name="parent_text_5" styleLbl="revTx">
        <dgm:varLst>
          <dgm:chMax val="0"/>
          <dgm:chPref val="0"/>
          <dgm:bulletEnabled val="1"/>
        </dgm:varLst>
        <dgm:choose name="Name64">
          <dgm:if name="Name65" func="var" arg="dir" op="equ" val="norm">
            <dgm:alg type="tx">
              <dgm:param type="parTxLTRAlign" val="l"/>
              <dgm:param type="lnSpCh" val="15"/>
            </dgm:alg>
          </dgm:if>
          <dgm:else name="Name66">
            <dgm:alg type="tx">
              <dgm:param type="parTxLTRAlign" val="r"/>
              <dgm:param type="lnSpCh" val="15"/>
            </dgm:alg>
          </dgm:else>
        </dgm:choose>
        <dgm:shape xmlns:r="http://schemas.openxmlformats.org/officeDocument/2006/relationships" type="rect" r:blip="" zOrderOff="99999">
          <dgm:adjLst/>
        </dgm:shape>
        <dgm:presOf axis="desOr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7" axis="ch" ptType="sibTrans" hideLastTrans="0" st="5" cnt="1">
      <dgm:layoutNode name="image_5">
        <dgm:alg type="sp"/>
        <dgm:shape xmlns:r="http://schemas.openxmlformats.org/officeDocument/2006/relationships" r:blip="">
          <dgm:adjLst/>
        </dgm:shape>
        <dgm:presOf/>
        <dgm:constrLst/>
        <dgm:forEach name="Name68" ref="imageRepeat"/>
      </dgm:layoutNode>
    </dgm:forEach>
    <dgm:forEach name="Name69" axis="ch" ptType="node" st="6" cnt="1">
      <dgm:layoutNode name="parent_text_6" styleLbl="revTx">
        <dgm:varLst>
          <dgm:chMax val="0"/>
          <dgm:chPref val="0"/>
          <dgm:bulletEnabled val="1"/>
        </dgm:varLst>
        <dgm:choose name="Name70">
          <dgm:if name="Name71" func="var" arg="dir" op="equ" val="norm">
            <dgm:alg type="tx">
              <dgm:param type="parTxLTRAlign" val="r"/>
              <dgm:param type="shpTxLTRAlignCh" val="r"/>
              <dgm:param type="lnSpCh" val="15"/>
            </dgm:alg>
          </dgm:if>
          <dgm:else name="Name72">
            <dgm:alg type="tx">
              <dgm:param type="parTxLTRAlign" val="l"/>
              <dgm:param type="shpTxLTRAlignCh" val="l"/>
              <dgm:param type="lnSpCh" val="15"/>
            </dgm:alg>
          </dgm:else>
        </dgm:choose>
        <dgm:shape xmlns:r="http://schemas.openxmlformats.org/officeDocument/2006/relationships" type="rect" r:blip="" zOrderOff="99999">
          <dgm:adjLst/>
        </dgm:shape>
        <dgm:presOf axis="desOr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layoutNode name="image_accent_6">
        <dgm:alg type="sp"/>
        <dgm:shape xmlns:r="http://schemas.openxmlformats.org/officeDocument/2006/relationships" r:blip="">
          <dgm:adjLst/>
        </dgm:shape>
        <dgm:presOf/>
        <dgm:constrLst/>
        <dgm:forEach name="Name73" ref="imageAccentRepeat"/>
      </dgm:layoutNode>
      <dgm:layoutNode name="accent_5" styleLbl="alignNode1">
        <dgm:alg type="sp"/>
        <dgm:shape xmlns:r="http://schemas.openxmlformats.org/officeDocument/2006/relationships" type="donut" r:blip="">
          <dgm:adjLst>
            <dgm:adj idx="1" val="0.0746"/>
          </dgm:adjLst>
        </dgm:shape>
        <dgm:presOf/>
      </dgm:layoutNode>
    </dgm:forEach>
    <dgm:forEach name="Name74" axis="ch" ptType="sibTrans" hideLastTrans="0" st="6" cnt="1">
      <dgm:layoutNode name="image_6">
        <dgm:alg type="sp"/>
        <dgm:shape xmlns:r="http://schemas.openxmlformats.org/officeDocument/2006/relationships" r:blip="">
          <dgm:adjLst/>
        </dgm:shape>
        <dgm:presOf/>
        <dgm:constrLst/>
        <dgm:forEach name="Name75" ref="imageRepeat"/>
      </dgm:layoutNode>
    </dgm:forEach>
    <dgm:forEach name="Name76" axis="ch" ptType="node" st="7" cnt="1">
      <dgm:layoutNode name="parent_text_7" styleLbl="revTx">
        <dgm:varLst>
          <dgm:chMax val="0"/>
          <dgm:chPref val="0"/>
          <dgm:bulletEnabled val="1"/>
        </dgm:varLst>
        <dgm:choose name="Name77">
          <dgm:if name="Name78" func="var" arg="dir" op="equ" val="norm">
            <dgm:alg type="tx">
              <dgm:param type="parTxLTRAlign" val="r"/>
              <dgm:param type="shpTxLTRAlignCh" val="r"/>
              <dgm:param type="txAnchorVert" val="t"/>
              <dgm:param type="lnSpCh" val="15"/>
            </dgm:alg>
          </dgm:if>
          <dgm:else name="Name79">
            <dgm:alg type="tx">
              <dgm:param type="parTxLTRAlign" val="l"/>
              <dgm:param type="shpTxLTRAlignCh" val="l"/>
              <dgm:param type="txAnchorVert" val="t"/>
              <dgm:param type="lnSpCh" val="15"/>
            </dgm:alg>
          </dgm:else>
        </dgm:choose>
        <dgm:shape xmlns:r="http://schemas.openxmlformats.org/officeDocument/2006/relationships" type="rect" r:blip="" zOrderOff="99999">
          <dgm:adjLst/>
        </dgm:shape>
        <dgm:presOf axis="desOr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layoutNode name="image_accent_7">
        <dgm:alg type="sp"/>
        <dgm:shape xmlns:r="http://schemas.openxmlformats.org/officeDocument/2006/relationships" r:blip="">
          <dgm:adjLst/>
        </dgm:shape>
        <dgm:presOf/>
        <dgm:constrLst/>
        <dgm:forEach name="Name80" ref="imageAccentRepeat"/>
      </dgm:layoutNode>
    </dgm:forEach>
    <dgm:forEach name="Name81" axis="ch" ptType="sibTrans" hideLastTrans="0" st="7" cnt="1">
      <dgm:layoutNode name="image_7">
        <dgm:alg type="sp"/>
        <dgm:shape xmlns:r="http://schemas.openxmlformats.org/officeDocument/2006/relationships" r:blip="">
          <dgm:adjLst/>
        </dgm:shape>
        <dgm:presOf/>
        <dgm:constrLst/>
        <dgm:forEach name="Name82" ref="imageRepeat"/>
      </dgm:layoutNode>
    </dgm:forEach>
    <dgm:forEach name="Name83" axis="ch" ptType="node" st="8" cnt="1">
      <dgm:layoutNode name="parent_text_8" styleLbl="revTx">
        <dgm:varLst>
          <dgm:chMax val="0"/>
          <dgm:chPref val="0"/>
          <dgm:bulletEnabled val="1"/>
        </dgm:varLst>
        <dgm:choose name="Name84">
          <dgm:if name="Name85" func="var" arg="dir" op="equ" val="norm">
            <dgm:alg type="tx">
              <dgm:param type="parTxLTRAlign" val="r"/>
              <dgm:param type="shpTxLTRAlignCh" val="r"/>
              <dgm:param type="txAnchorVert" val="t"/>
              <dgm:param type="lnSpCh" val="15"/>
            </dgm:alg>
          </dgm:if>
          <dgm:else name="Name86">
            <dgm:alg type="tx">
              <dgm:param type="parTxLTRAlign" val="l"/>
              <dgm:param type="shpTxLTRAlignCh" val="l"/>
              <dgm:param type="txAnchorVert" val="t"/>
              <dgm:param type="lnSpCh" val="15"/>
            </dgm:alg>
          </dgm:else>
        </dgm:choose>
        <dgm:shape xmlns:r="http://schemas.openxmlformats.org/officeDocument/2006/relationships" type="rect" r:blip="" zOrderOff="99999">
          <dgm:adjLst/>
        </dgm:shape>
        <dgm:presOf axis="desOr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layoutNode name="image_accent_8">
        <dgm:alg type="sp"/>
        <dgm:shape xmlns:r="http://schemas.openxmlformats.org/officeDocument/2006/relationships" r:blip="">
          <dgm:adjLst/>
        </dgm:shape>
        <dgm:presOf/>
        <dgm:constrLst/>
        <dgm:forEach name="Name87" ref="imageAccentRepeat"/>
      </dgm:layoutNode>
    </dgm:forEach>
    <dgm:forEach name="Name88" axis="ch" ptType="sibTrans" hideLastTrans="0" st="8" cnt="1">
      <dgm:layoutNode name="image_8">
        <dgm:alg type="sp"/>
        <dgm:shape xmlns:r="http://schemas.openxmlformats.org/officeDocument/2006/relationships" r:blip="">
          <dgm:adjLst/>
        </dgm:shape>
        <dgm:presOf/>
        <dgm:constrLst/>
        <dgm:forEach name="Name89" ref="imageRepeat"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architecture">
  <dgm:title val="Architecture Layout"/>
  <dgm:desc val="Use to show hierarchical relationships that build from the bottom up. This layout works well for showing architectural components or objects that build on other objects."/>
  <dgm:catLst>
    <dgm:cat type="hierarchy" pri="4500"/>
    <dgm:cat type="list" pri="24500"/>
    <dgm:cat type="relationship" pri="10500"/>
    <dgm:cat type="officeonline" pri="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b"/>
        </dgm:alg>
      </dgm:if>
      <dgm:else name="Name3">
        <dgm:alg type="lin">
          <dgm:param type="linDir" val="fromR"/>
          <dgm:param type="nodeVertAlign" val="b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B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b"/>
              </dgm:alg>
            </dgm:if>
            <dgm:else name="Name10">
              <dgm:alg type="lin">
                <dgm:param type="linDir" val="fromR"/>
                <dgm:param type="nodeVertAlign" val="b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B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b"/>
                    </dgm:alg>
                  </dgm:if>
                  <dgm:else name="Name17">
                    <dgm:alg type="lin">
                      <dgm:param type="linDir" val="fromR"/>
                      <dgm:param type="nodeVertAlign" val="b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B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b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b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B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b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b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AscendingPictureAccentProcess">
  <dgm:title val=""/>
  <dgm:desc val=""/>
  <dgm:catLst>
    <dgm:cat type="process" pri="22500"/>
    <dgm:cat type="picture" pri="16000"/>
    <dgm:cat type="pictureconvert" pri="1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func="var" arg="dir" op="equ" val="norm">
            <dgm:choose name="Name5">
              <dgm:if name="Name6" axis="des" func="maxDepth" op="gt" val="1">
                <dgm:alg type="composite">
                  <dgm:param type="ar" val="2.7"/>
                </dgm:alg>
                <dgm:constrLst>
                  <dgm:constr type="primFontSz" for="ch" forName="parTx1" op="equ" val="65"/>
                  <dgm:constr type="primFontSz" for="ch" forName="desTx1" op="equ" val="65"/>
                  <dgm:constr type="userD" refType="w" fact="0.0247"/>
                  <dgm:constr type="l" for="ch" forName="parTx1" refType="w" fact="0.2711"/>
                  <dgm:constr type="t" for="ch" forName="parTx1" refType="h" fact="0.9603"/>
                  <dgm:constr type="w" for="ch" forName="parTx1" refType="w" fact="0.5325"/>
                  <dgm:constr type="h" for="ch" forName="parTx1" refType="h" fact="0.3856"/>
                  <dgm:constr type="ctrX" for="ch" forName="picture1" refType="w" fact="0.2469"/>
                  <dgm:constr type="ctrY" for="ch" forName="picture1" refType="h" fact="0.9"/>
                  <dgm:constr type="w" for="ch" forName="picture1" refType="w" fact="0.2469"/>
                  <dgm:constr type="h" for="ch" forName="picture1" refType="h" fact="0.6667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</dgm:constrLst>
              </dgm:if>
              <dgm:else name="Name7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userD" refType="w" fact="0.0333"/>
                  <dgm:constr type="l" for="ch" forName="parTx1" refType="w" fact="0.366"/>
                  <dgm:constr type="t" for="ch" forName="parTx1" refType="h" fact="0.7113"/>
                  <dgm:constr type="w" for="ch" forName="parTx1" refType="w" fact="0.7189"/>
                  <dgm:constr type="h" for="ch" forName="parTx1" refType="h" fact="0.3856"/>
                  <dgm:constr type="ctrX" for="ch" forName="picture1" refType="w" fact="0.3333"/>
                  <dgm:constr type="ctrY" for="ch" forName="picture1" refType="h" fact="0.6667"/>
                  <dgm:constr type="w" for="ch" forName="picture1" refType="w" fact="0.3333"/>
                  <dgm:constr type="h" for="ch" forName="picture1" refType="h" fact="0.6667"/>
                </dgm:constrLst>
              </dgm:else>
            </dgm:choose>
          </dgm:if>
          <dgm:else name="Name8">
            <dgm:choose name="Name9">
              <dgm:if name="Name10" axis="des" func="maxDepth" op="gt" val="1">
                <dgm:alg type="composite">
                  <dgm:param type="ar" val="2.7"/>
                </dgm:alg>
                <dgm:constrLst>
                  <dgm:constr type="primFontSz" for="ch" forName="parTx1" op="equ" val="65"/>
                  <dgm:constr type="primFontSz" for="ch" forName="desTx1" op="equ" val="65"/>
                  <dgm:constr type="userD" refType="w" fact="0.0247"/>
                  <dgm:constr type="r" for="ch" forName="parTx1" refType="w" fact="0.7289"/>
                  <dgm:constr type="t" for="ch" forName="parTx1" refType="h" fact="0.9603"/>
                  <dgm:constr type="w" for="ch" forName="parTx1" refType="w" fact="0.5325"/>
                  <dgm:constr type="h" for="ch" forName="parTx1" refType="h" fact="0.3856"/>
                  <dgm:constr type="ctrX" for="ch" forName="picture1" refType="w" fact="0.7531"/>
                  <dgm:constr type="ctrY" for="ch" forName="picture1" refType="h" fact="0.9"/>
                  <dgm:constr type="w" for="ch" forName="picture1" refType="w" fact="0.2469"/>
                  <dgm:constr type="h" for="ch" forName="picture1" refType="h" fact="0.6667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</dgm:constrLst>
              </dgm:if>
              <dgm:else name="Name1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userD" refType="w" fact="0.0333"/>
                  <dgm:constr type="r" for="ch" forName="parTx1" refType="w" fact="0.634"/>
                  <dgm:constr type="t" for="ch" forName="parTx1" refType="h" fact="0.7113"/>
                  <dgm:constr type="w" for="ch" forName="parTx1" refType="w" fact="0.7189"/>
                  <dgm:constr type="h" for="ch" forName="parTx1" refType="h" fact="0.3856"/>
                  <dgm:constr type="ctrX" for="ch" forName="picture1" refType="w" fact="0.6667"/>
                  <dgm:constr type="ctrY" for="ch" forName="picture1" refType="h" fact="0.6667"/>
                  <dgm:constr type="w" for="ch" forName="picture1" refType="w" fact="0.3333"/>
                  <dgm:constr type="h" for="ch" forName="picture1" refType="h" fact="0.6667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func="var" arg="dir" op="equ" val="norm">
            <dgm:choose name="Name15">
              <dgm:if name="Name16" axis="des" func="maxDepth" op="gt" val="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userD" refType="w" fact="0.0188"/>
                  <dgm:constr type="ctrX" for="ch" forName="dot1" refType="w" fact="0.3221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3056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2859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3095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3346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3597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3848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41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3597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3597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l" for="ch" forName="parTx1" refType="w" fact="0.197"/>
                  <dgm:constr type="t" for="ch" forName="parTx1" refType="h" fact="0.8169"/>
                  <dgm:constr type="w" for="ch" forName="parTx1" refType="w" fact="0.4064"/>
                  <dgm:constr type="h" for="ch" forName="parTx1" refType="h" fact="0.218"/>
                  <dgm:constr type="ctrX" for="ch" forName="picture1" refType="w" fact="0.1785"/>
                  <dgm:constr type="ctrY" for="ch" forName="picture1" refType="h" fact="0.7834"/>
                  <dgm:constr type="w" for="ch" forName="picture1" refType="w" fact="0.1884"/>
                  <dgm:constr type="h" for="ch" forName="picture1" refType="h" fact="0.3768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688"/>
                  <dgm:constr type="t" for="ch" forName="parTx2" refType="h" fact="0.3905"/>
                  <dgm:constr type="w" for="ch" forName="parTx2" refType="w" fact="0.4064"/>
                  <dgm:constr type="h" for="ch" forName="parTx2" refType="h" fact="0.218"/>
                  <dgm:constr type="ctrX" for="ch" forName="picture2" refType="w" fact="0.3503"/>
                  <dgm:constr type="ctrY" for="ch" forName="picture2" refType="h" fact="0.357"/>
                  <dgm:constr type="w" for="ch" forName="picture2" refType="w" fact="0.1884"/>
                  <dgm:constr type="h" for="ch" forName="picture2" refType="h" fact="0.3768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</dgm:constrLst>
              </dgm:if>
              <dgm:else name="Name17">
                <dgm:alg type="composite">
                  <dgm:param type="ar" val="1.507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userD" refType="w" fact="0.025"/>
                  <dgm:constr type="ctrX" for="ch" forName="dot1" refType="w" fact="0.4274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4055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3794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4106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444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4773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5106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544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4773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4773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l" for="ch" forName="parTx1" refType="w" fact="0.2614"/>
                  <dgm:constr type="t" for="ch" forName="parTx1" refType="h" fact="0.8086"/>
                  <dgm:constr type="w" for="ch" forName="parTx1" refType="w" fact="0.5392"/>
                  <dgm:constr type="h" for="ch" forName="parTx1" refType="h" fact="0.218"/>
                  <dgm:constr type="ctrX" for="ch" forName="picture1" refType="w" fact="0.2369"/>
                  <dgm:constr type="ctrY" for="ch" forName="picture1" refType="h" fact="0.7834"/>
                  <dgm:constr type="w" for="ch" forName="picture1" refType="w" fact="0.25"/>
                  <dgm:constr type="h" for="ch" forName="picture1" refType="h" fact="0.3768"/>
                  <dgm:constr type="l" for="ch" forName="parTx2" refType="w" fact="0.4893"/>
                  <dgm:constr type="t" for="ch" forName="parTx2" refType="h" fact="0.3822"/>
                  <dgm:constr type="w" for="ch" forName="parTx2" refType="w" fact="0.5392"/>
                  <dgm:constr type="h" for="ch" forName="parTx2" refType="h" fact="0.218"/>
                  <dgm:constr type="ctrX" for="ch" forName="picture2" refType="w" fact="0.4648"/>
                  <dgm:constr type="ctrY" for="ch" forName="picture2" refType="h" fact="0.357"/>
                  <dgm:constr type="w" for="ch" forName="picture2" refType="w" fact="0.25"/>
                  <dgm:constr type="h" for="ch" forName="picture2" refType="h" fact="0.3768"/>
                </dgm:constrLst>
              </dgm:else>
            </dgm:choose>
          </dgm:if>
          <dgm:else name="Name18">
            <dgm:choose name="Name19">
              <dgm:if name="Name20" axis="des" func="maxDepth" op="gt" val="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userD" refType="w" fact="0.0188"/>
                  <dgm:constr type="ctrX" for="ch" forName="dot1" refType="w" fact="0.6779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6944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7141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6905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6654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6403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6152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59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6403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6403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r" for="ch" forName="parTx1" refType="w" fact="0.803"/>
                  <dgm:constr type="t" for="ch" forName="parTx1" refType="h" fact="0.8169"/>
                  <dgm:constr type="w" for="ch" forName="parTx1" refType="w" fact="0.4064"/>
                  <dgm:constr type="h" for="ch" forName="parTx1" refType="h" fact="0.218"/>
                  <dgm:constr type="ctrX" for="ch" forName="picture1" refType="w" fact="0.8215"/>
                  <dgm:constr type="ctrY" for="ch" forName="picture1" refType="h" fact="0.7834"/>
                  <dgm:constr type="w" for="ch" forName="picture1" refType="w" fact="0.1884"/>
                  <dgm:constr type="h" for="ch" forName="picture1" refType="h" fact="0.3768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312"/>
                  <dgm:constr type="t" for="ch" forName="parTx2" refType="h" fact="0.3905"/>
                  <dgm:constr type="w" for="ch" forName="parTx2" refType="w" fact="0.4064"/>
                  <dgm:constr type="h" for="ch" forName="parTx2" refType="h" fact="0.218"/>
                  <dgm:constr type="ctrX" for="ch" forName="picture2" refType="w" fact="0.6497"/>
                  <dgm:constr type="ctrY" for="ch" forName="picture2" refType="h" fact="0.357"/>
                  <dgm:constr type="w" for="ch" forName="picture2" refType="w" fact="0.1884"/>
                  <dgm:constr type="h" for="ch" forName="picture2" refType="h" fact="0.3768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</dgm:constrLst>
              </dgm:if>
              <dgm:else name="Name21">
                <dgm:alg type="composite">
                  <dgm:param type="ar" val="1.507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userD" refType="w" fact="0.025"/>
                  <dgm:constr type="ctrX" for="ch" forName="dot1" refType="w" fact="0.5726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5945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6206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5894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556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5227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4894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456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5227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5227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r" for="ch" forName="parTx1" refType="w" fact="0.7386"/>
                  <dgm:constr type="t" for="ch" forName="parTx1" refType="h" fact="0.8086"/>
                  <dgm:constr type="w" for="ch" forName="parTx1" refType="w" fact="0.5392"/>
                  <dgm:constr type="h" for="ch" forName="parTx1" refType="h" fact="0.218"/>
                  <dgm:constr type="ctrX" for="ch" forName="picture1" refType="w" fact="0.7631"/>
                  <dgm:constr type="ctrY" for="ch" forName="picture1" refType="h" fact="0.7834"/>
                  <dgm:constr type="w" for="ch" forName="picture1" refType="w" fact="0.25"/>
                  <dgm:constr type="h" for="ch" forName="picture1" refType="h" fact="0.3768"/>
                  <dgm:constr type="r" for="ch" forName="parTx2" refType="w" fact="0.5107"/>
                  <dgm:constr type="t" for="ch" forName="parTx2" refType="h" fact="0.3822"/>
                  <dgm:constr type="w" for="ch" forName="parTx2" refType="w" fact="0.5392"/>
                  <dgm:constr type="h" for="ch" forName="parTx2" refType="h" fact="0.218"/>
                  <dgm:constr type="ctrX" for="ch" forName="picture2" refType="w" fact="0.5352"/>
                  <dgm:constr type="ctrY" for="ch" forName="picture2" refType="h" fact="0.357"/>
                  <dgm:constr type="w" for="ch" forName="picture2" refType="w" fact="0.25"/>
                  <dgm:constr type="h" for="ch" forName="picture2" refType="h" fact="0.3768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func="var" arg="dir" op="equ" val="norm">
            <dgm:choose name="Name25">
              <dgm:if name="Name26" axis="des" func="maxDepth" op="gt" val="1">
                <dgm:alg type="composite">
                  <dgm:param type="ar" val="1.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userD" refType="w" fact="0.0162"/>
                  <dgm:constr type="ctrX" for="ch" forName="dot1" refType="w" fact="0.2981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2676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2357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4445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4323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4236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446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4685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491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5135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4685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4685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l" for="ch" forName="parTx1" refType="w" fact="0.1487"/>
                  <dgm:constr type="t" for="ch" forName="parTx1" refType="h" fact="0.8596"/>
                  <dgm:constr type="w" for="ch" forName="parTx1" refType="w" fact="0.3491"/>
                  <dgm:constr type="h" for="ch" forName="parTx1" refType="h" fact="0.1638"/>
                  <dgm:constr type="ctrX" for="ch" forName="picture1" refType="w" fact="0.1328"/>
                  <dgm:constr type="ctrY" for="ch" forName="picture1" refType="h" fact="0.8361"/>
                  <dgm:constr type="w" for="ch" forName="picture1" refType="w" fact="0.1618"/>
                  <dgm:constr type="h" for="ch" forName="picture1" refType="h" fact="0.2832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732"/>
                  <dgm:constr type="t" for="ch" forName="parTx2" refType="h" fact="0.6469"/>
                  <dgm:constr type="w" for="ch" forName="parTx2" refType="w" fact="0.3491"/>
                  <dgm:constr type="h" for="ch" forName="parTx2" refType="h" fact="0.1638"/>
                  <dgm:constr type="ctrX" for="ch" forName="picture2" refType="w" fact="0.3573"/>
                  <dgm:constr type="ctrY" for="ch" forName="picture2" refType="h" fact="0.6234"/>
                  <dgm:constr type="w" for="ch" forName="picture2" refType="w" fact="0.1618"/>
                  <dgm:constr type="h" for="ch" forName="picture2" refType="h" fact="0.2832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4763"/>
                  <dgm:constr type="t" for="ch" forName="parTx3" refType="h" fact="0.3243"/>
                  <dgm:constr type="w" for="ch" forName="parTx3" refType="w" fact="0.3491"/>
                  <dgm:constr type="h" for="ch" forName="parTx3" refType="h" fact="0.1638"/>
                  <dgm:constr type="ctrX" for="ch" forName="picture3" refType="w" fact="0.4604"/>
                  <dgm:constr type="ctrY" for="ch" forName="picture3" refType="h" fact="0.3008"/>
                  <dgm:constr type="w" for="ch" forName="picture3" refType="w" fact="0.1618"/>
                  <dgm:constr type="h" for="ch" forName="picture3" refType="h" fact="0.2832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</dgm:constrLst>
              </dgm:if>
              <dgm:else name="Name27">
                <dgm:alg type="composite">
                  <dgm:param type="ar" val="1.416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userD" refType="w" fact="0.02"/>
                  <dgm:constr type="ctrX" for="ch" forName="dot1" refType="w" fact="0.3684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3307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2912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5494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5342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5234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5512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579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6068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6346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579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579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l" for="ch" forName="parTx1" refType="w" fact="0.1837"/>
                  <dgm:constr type="t" for="ch" forName="parTx1" refType="h" fact="0.8551"/>
                  <dgm:constr type="w" for="ch" forName="parTx1" refType="w" fact="0.4314"/>
                  <dgm:constr type="h" for="ch" forName="parTx1" refType="h" fact="0.1638"/>
                  <dgm:constr type="ctrX" for="ch" forName="picture1" refType="w" fact="0.1641"/>
                  <dgm:constr type="ctrY" for="ch" forName="picture1" refType="h" fact="0.8361"/>
                  <dgm:constr type="w" for="ch" forName="picture1" refType="w" fact="0.2"/>
                  <dgm:constr type="h" for="ch" forName="picture1" refType="h" fact="0.2832"/>
                  <dgm:constr type="l" for="ch" forName="parTx2" refType="w" fact="0.4612"/>
                  <dgm:constr type="t" for="ch" forName="parTx2" refType="h" fact="0.6424"/>
                  <dgm:constr type="w" for="ch" forName="parTx2" refType="w" fact="0.4314"/>
                  <dgm:constr type="h" for="ch" forName="parTx2" refType="h" fact="0.1638"/>
                  <dgm:constr type="ctrX" for="ch" forName="picture2" refType="w" fact="0.4416"/>
                  <dgm:constr type="ctrY" for="ch" forName="picture2" refType="h" fact="0.6234"/>
                  <dgm:constr type="w" for="ch" forName="picture2" refType="w" fact="0.2"/>
                  <dgm:constr type="h" for="ch" forName="picture2" refType="h" fact="0.2832"/>
                  <dgm:constr type="l" for="ch" forName="parTx3" refType="w" fact="0.5886"/>
                  <dgm:constr type="t" for="ch" forName="parTx3" refType="h" fact="0.3198"/>
                  <dgm:constr type="w" for="ch" forName="parTx3" refType="w" fact="0.4314"/>
                  <dgm:constr type="h" for="ch" forName="parTx3" refType="h" fact="0.1638"/>
                  <dgm:constr type="ctrX" for="ch" forName="picture3" refType="w" fact="0.569"/>
                  <dgm:constr type="ctrY" for="ch" forName="picture3" refType="h" fact="0.3008"/>
                  <dgm:constr type="w" for="ch" forName="picture3" refType="w" fact="0.2"/>
                  <dgm:constr type="h" for="ch" forName="picture3" refType="h" fact="0.2832"/>
                </dgm:constrLst>
              </dgm:else>
            </dgm:choose>
          </dgm:if>
          <dgm:else name="Name28">
            <dgm:choose name="Name29">
              <dgm:if name="Name30" axis="des" func="maxDepth" op="gt" val="1">
                <dgm:alg type="composite">
                  <dgm:param type="ar" val="1.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userD" refType="w" fact="0.0162"/>
                  <dgm:constr type="ctrX" for="ch" forName="dot1" refType="w" fact="0.7019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7324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7643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5555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5677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5764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554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5315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509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4865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5315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5315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r" for="ch" forName="parTx1" refType="w" fact="0.8513"/>
                  <dgm:constr type="t" for="ch" forName="parTx1" refType="h" fact="0.8596"/>
                  <dgm:constr type="w" for="ch" forName="parTx1" refType="w" fact="0.3491"/>
                  <dgm:constr type="h" for="ch" forName="parTx1" refType="h" fact="0.1638"/>
                  <dgm:constr type="ctrX" for="ch" forName="picture1" refType="w" fact="0.8672"/>
                  <dgm:constr type="ctrY" for="ch" forName="picture1" refType="h" fact="0.8361"/>
                  <dgm:constr type="w" for="ch" forName="picture1" refType="w" fact="0.1618"/>
                  <dgm:constr type="h" for="ch" forName="picture1" refType="h" fact="0.2832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268"/>
                  <dgm:constr type="t" for="ch" forName="parTx2" refType="h" fact="0.6469"/>
                  <dgm:constr type="w" for="ch" forName="parTx2" refType="w" fact="0.3491"/>
                  <dgm:constr type="h" for="ch" forName="parTx2" refType="h" fact="0.1638"/>
                  <dgm:constr type="ctrX" for="ch" forName="picture2" refType="w" fact="0.6427"/>
                  <dgm:constr type="ctrY" for="ch" forName="picture2" refType="h" fact="0.6234"/>
                  <dgm:constr type="w" for="ch" forName="picture2" refType="w" fact="0.1618"/>
                  <dgm:constr type="h" for="ch" forName="picture2" refType="h" fact="0.2832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5237"/>
                  <dgm:constr type="t" for="ch" forName="parTx3" refType="h" fact="0.3243"/>
                  <dgm:constr type="w" for="ch" forName="parTx3" refType="w" fact="0.3491"/>
                  <dgm:constr type="h" for="ch" forName="parTx3" refType="h" fact="0.1638"/>
                  <dgm:constr type="ctrX" for="ch" forName="picture3" refType="w" fact="0.5396"/>
                  <dgm:constr type="ctrY" for="ch" forName="picture3" refType="h" fact="0.3008"/>
                  <dgm:constr type="w" for="ch" forName="picture3" refType="w" fact="0.1618"/>
                  <dgm:constr type="h" for="ch" forName="picture3" refType="h" fact="0.2832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</dgm:constrLst>
              </dgm:if>
              <dgm:else name="Name31">
                <dgm:alg type="composite">
                  <dgm:param type="ar" val="1.416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userD" refType="w" fact="0.02"/>
                  <dgm:constr type="ctrX" for="ch" forName="dot1" refType="w" fact="0.6316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6693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7088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4506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4658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4766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4488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421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3932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3654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421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421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r" for="ch" forName="parTx1" refType="w" fact="0.8163"/>
                  <dgm:constr type="t" for="ch" forName="parTx1" refType="h" fact="0.8551"/>
                  <dgm:constr type="w" for="ch" forName="parTx1" refType="w" fact="0.4314"/>
                  <dgm:constr type="h" for="ch" forName="parTx1" refType="h" fact="0.1638"/>
                  <dgm:constr type="ctrX" for="ch" forName="picture1" refType="w" fact="0.8359"/>
                  <dgm:constr type="ctrY" for="ch" forName="picture1" refType="h" fact="0.8361"/>
                  <dgm:constr type="w" for="ch" forName="picture1" refType="w" fact="0.2"/>
                  <dgm:constr type="h" for="ch" forName="picture1" refType="h" fact="0.2832"/>
                  <dgm:constr type="r" for="ch" forName="parTx2" refType="w" fact="0.5388"/>
                  <dgm:constr type="t" for="ch" forName="parTx2" refType="h" fact="0.6424"/>
                  <dgm:constr type="w" for="ch" forName="parTx2" refType="w" fact="0.4314"/>
                  <dgm:constr type="h" for="ch" forName="parTx2" refType="h" fact="0.1638"/>
                  <dgm:constr type="ctrX" for="ch" forName="picture2" refType="w" fact="0.5584"/>
                  <dgm:constr type="ctrY" for="ch" forName="picture2" refType="h" fact="0.6234"/>
                  <dgm:constr type="w" for="ch" forName="picture2" refType="w" fact="0.2"/>
                  <dgm:constr type="h" for="ch" forName="picture2" refType="h" fact="0.2832"/>
                  <dgm:constr type="r" for="ch" forName="parTx3" refType="w" fact="0.4114"/>
                  <dgm:constr type="t" for="ch" forName="parTx3" refType="h" fact="0.3198"/>
                  <dgm:constr type="w" for="ch" forName="parTx3" refType="w" fact="0.4314"/>
                  <dgm:constr type="h" for="ch" forName="parTx3" refType="h" fact="0.1638"/>
                  <dgm:constr type="ctrX" for="ch" forName="picture3" refType="w" fact="0.431"/>
                  <dgm:constr type="ctrY" for="ch" forName="picture3" refType="h" fact="0.3008"/>
                  <dgm:constr type="w" for="ch" forName="picture3" refType="w" fact="0.2"/>
                  <dgm:constr type="h" for="ch" forName="picture3" refType="h" fact="0.2832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func="var" arg="dir" op="equ" val="norm">
            <dgm:choose name="Name35">
              <dgm:if name="Name36" axis="des" func="maxDepth" op="gt" val="1">
                <dgm:alg type="composite">
                  <dgm:param type="ar" val="1.5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userD" refType="w" fact="0.0136"/>
                  <dgm:constr type="ctrX" for="ch" forName="dot1" refType="w" fact="0.3253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2949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2635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2313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4675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5486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5267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5462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5657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5851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6046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5657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5657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l" for="ch" forName="parTx1" refType="w" fact="0.1466"/>
                  <dgm:constr type="t" for="ch" forName="parTx1" refType="h" fact="0.9095"/>
                  <dgm:constr type="w" for="ch" forName="parTx1" refType="w" fact="0.294"/>
                  <dgm:constr type="h" for="ch" forName="parTx1" refType="h" fact="0.1222"/>
                  <dgm:constr type="ctrX" for="ch" forName="picture1" refType="w" fact="0.1333"/>
                  <dgm:constr type="ctrY" for="ch" forName="picture1" refType="h" fact="0.8922"/>
                  <dgm:constr type="w" for="ch" forName="picture1" refType="w" fact="0.1363"/>
                  <dgm:constr type="h" for="ch" forName="picture1" refType="h" fact="0.211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105"/>
                  <dgm:constr type="t" for="ch" forName="parTx2" refType="h" fact="0.762"/>
                  <dgm:constr type="w" for="ch" forName="parTx2" refType="w" fact="0.294"/>
                  <dgm:constr type="h" for="ch" forName="parTx2" refType="h" fact="0.1222"/>
                  <dgm:constr type="ctrX" for="ch" forName="picture2" refType="w" fact="0.3972"/>
                  <dgm:constr type="ctrY" for="ch" forName="picture2" refType="h" fact="0.7447"/>
                  <dgm:constr type="w" for="ch" forName="picture2" refType="w" fact="0.1363"/>
                  <dgm:constr type="h" for="ch" forName="picture2" refType="h" fact="0.211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229"/>
                  <dgm:constr type="t" for="ch" forName="parTx3" refType="h" fact="0.5294"/>
                  <dgm:constr type="w" for="ch" forName="parTx3" refType="w" fact="0.294"/>
                  <dgm:constr type="h" for="ch" forName="parTx3" refType="h" fact="0.1222"/>
                  <dgm:constr type="ctrX" for="ch" forName="picture3" refType="w" fact="0.5095"/>
                  <dgm:constr type="ctrY" for="ch" forName="picture3" refType="h" fact="0.5121"/>
                  <dgm:constr type="w" for="ch" forName="picture3" refType="w" fact="0.1363"/>
                  <dgm:constr type="h" for="ch" forName="picture3" refType="h" fact="0.211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722"/>
                  <dgm:constr type="t" for="ch" forName="parTx4" refType="h" fact="0.2523"/>
                  <dgm:constr type="w" for="ch" forName="parTx4" refType="w" fact="0.294"/>
                  <dgm:constr type="h" for="ch" forName="parTx4" refType="h" fact="0.1222"/>
                  <dgm:constr type="ctrX" for="ch" forName="picture4" refType="w" fact="0.5588"/>
                  <dgm:constr type="ctrY" for="ch" forName="picture4" refType="h" fact="0.235"/>
                  <dgm:constr type="w" for="ch" forName="picture4" refType="w" fact="0.1363"/>
                  <dgm:constr type="h" for="ch" forName="picture4" refType="h" fact="0.211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</dgm:constrLst>
              </dgm:if>
              <dgm:else name="Name37">
                <dgm:alg type="composite">
                  <dgm:param type="ar" val="1.26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userD" refType="w" fact="0.0167"/>
                  <dgm:constr type="ctrX" for="ch" forName="dot1" refType="w" fact="0.3978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3606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3223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2829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5717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6709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6441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6679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6917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7155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7394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6917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6917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l" for="ch" forName="parTx1" refType="w" fact="0.1793"/>
                  <dgm:constr type="t" for="ch" forName="parTx1" refType="h" fact="0.9064"/>
                  <dgm:constr type="w" for="ch" forName="parTx1" refType="w" fact="0.3595"/>
                  <dgm:constr type="h" for="ch" forName="parTx1" refType="h" fact="0.1222"/>
                  <dgm:constr type="ctrX" for="ch" forName="picture1" refType="w" fact="0.163"/>
                  <dgm:constr type="ctrY" for="ch" forName="picture1" refType="h" fact="0.8922"/>
                  <dgm:constr type="w" for="ch" forName="picture1" refType="w" fact="0.1667"/>
                  <dgm:constr type="h" for="ch" forName="picture1" refType="h" fact="0.2113"/>
                  <dgm:constr type="l" for="ch" forName="parTx2" refType="w" fact="0.502"/>
                  <dgm:constr type="t" for="ch" forName="parTx2" refType="h" fact="0.7589"/>
                  <dgm:constr type="w" for="ch" forName="parTx2" refType="w" fact="0.3595"/>
                  <dgm:constr type="h" for="ch" forName="parTx2" refType="h" fact="0.1222"/>
                  <dgm:constr type="ctrX" for="ch" forName="picture2" refType="w" fact="0.4857"/>
                  <dgm:constr type="ctrY" for="ch" forName="picture2" refType="h" fact="0.7447"/>
                  <dgm:constr type="w" for="ch" forName="picture2" refType="w" fact="0.1667"/>
                  <dgm:constr type="h" for="ch" forName="picture2" refType="h" fact="0.2113"/>
                  <dgm:constr type="l" for="ch" forName="parTx3" refType="w" fact="0.6394"/>
                  <dgm:constr type="t" for="ch" forName="parTx3" refType="h" fact="0.5263"/>
                  <dgm:constr type="w" for="ch" forName="parTx3" refType="w" fact="0.3595"/>
                  <dgm:constr type="h" for="ch" forName="parTx3" refType="h" fact="0.1222"/>
                  <dgm:constr type="ctrX" for="ch" forName="picture3" refType="w" fact="0.6231"/>
                  <dgm:constr type="ctrY" for="ch" forName="picture3" refType="h" fact="0.5121"/>
                  <dgm:constr type="w" for="ch" forName="picture3" refType="w" fact="0.1667"/>
                  <dgm:constr type="h" for="ch" forName="picture3" refType="h" fact="0.2113"/>
                  <dgm:constr type="l" for="ch" forName="parTx4" refType="w" fact="0.6997"/>
                  <dgm:constr type="t" for="ch" forName="parTx4" refType="h" fact="0.2492"/>
                  <dgm:constr type="w" for="ch" forName="parTx4" refType="w" fact="0.3595"/>
                  <dgm:constr type="h" for="ch" forName="parTx4" refType="h" fact="0.1222"/>
                  <dgm:constr type="ctrX" for="ch" forName="picture4" refType="w" fact="0.6834"/>
                  <dgm:constr type="ctrY" for="ch" forName="picture4" refType="h" fact="0.235"/>
                  <dgm:constr type="w" for="ch" forName="picture4" refType="w" fact="0.1667"/>
                  <dgm:constr type="h" for="ch" forName="picture4" refType="h" fact="0.2113"/>
                </dgm:constrLst>
              </dgm:else>
            </dgm:choose>
          </dgm:if>
          <dgm:else name="Name38">
            <dgm:choose name="Name39">
              <dgm:if name="Name40" axis="des" func="maxDepth" op="gt" val="1">
                <dgm:alg type="composite">
                  <dgm:param type="ar" val="1.5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userD" refType="w" fact="0.0136"/>
                  <dgm:constr type="ctrX" for="ch" forName="dot1" refType="w" fact="0.6747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7051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7365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7687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5325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4514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4733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4538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4343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4149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3954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4343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4343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r" for="ch" forName="parTx1" refType="w" fact="0.8534"/>
                  <dgm:constr type="t" for="ch" forName="parTx1" refType="h" fact="0.9095"/>
                  <dgm:constr type="w" for="ch" forName="parTx1" refType="w" fact="0.294"/>
                  <dgm:constr type="h" for="ch" forName="parTx1" refType="h" fact="0.1222"/>
                  <dgm:constr type="ctrX" for="ch" forName="picture1" refType="w" fact="0.8667"/>
                  <dgm:constr type="ctrY" for="ch" forName="picture1" refType="h" fact="0.8922"/>
                  <dgm:constr type="w" for="ch" forName="picture1" refType="w" fact="0.1363"/>
                  <dgm:constr type="h" for="ch" forName="picture1" refType="h" fact="0.211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895"/>
                  <dgm:constr type="t" for="ch" forName="parTx2" refType="h" fact="0.762"/>
                  <dgm:constr type="w" for="ch" forName="parTx2" refType="w" fact="0.294"/>
                  <dgm:constr type="h" for="ch" forName="parTx2" refType="h" fact="0.1222"/>
                  <dgm:constr type="ctrX" for="ch" forName="picture2" refType="w" fact="0.6028"/>
                  <dgm:constr type="ctrY" for="ch" forName="picture2" refType="h" fact="0.7447"/>
                  <dgm:constr type="w" for="ch" forName="picture2" refType="w" fact="0.1363"/>
                  <dgm:constr type="h" for="ch" forName="picture2" refType="h" fact="0.211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771"/>
                  <dgm:constr type="t" for="ch" forName="parTx3" refType="h" fact="0.5294"/>
                  <dgm:constr type="w" for="ch" forName="parTx3" refType="w" fact="0.294"/>
                  <dgm:constr type="h" for="ch" forName="parTx3" refType="h" fact="0.1222"/>
                  <dgm:constr type="ctrX" for="ch" forName="picture3" refType="w" fact="0.4905"/>
                  <dgm:constr type="ctrY" for="ch" forName="picture3" refType="h" fact="0.5121"/>
                  <dgm:constr type="w" for="ch" forName="picture3" refType="w" fact="0.1363"/>
                  <dgm:constr type="h" for="ch" forName="picture3" refType="h" fact="0.211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278"/>
                  <dgm:constr type="t" for="ch" forName="parTx4" refType="h" fact="0.2523"/>
                  <dgm:constr type="w" for="ch" forName="parTx4" refType="w" fact="0.294"/>
                  <dgm:constr type="h" for="ch" forName="parTx4" refType="h" fact="0.1222"/>
                  <dgm:constr type="ctrX" for="ch" forName="picture4" refType="w" fact="0.4412"/>
                  <dgm:constr type="ctrY" for="ch" forName="picture4" refType="h" fact="0.235"/>
                  <dgm:constr type="w" for="ch" forName="picture4" refType="w" fact="0.1363"/>
                  <dgm:constr type="h" for="ch" forName="picture4" refType="h" fact="0.211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</dgm:constrLst>
              </dgm:if>
              <dgm:else name="Name41">
                <dgm:alg type="composite">
                  <dgm:param type="ar" val="1.26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userD" refType="w" fact="0.0167"/>
                  <dgm:constr type="ctrX" for="ch" forName="dot1" refType="w" fact="0.6022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6394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6777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7171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4283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3291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3559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3321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3083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2845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2606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3083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3083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r" for="ch" forName="parTx1" refType="w" fact="0.8207"/>
                  <dgm:constr type="t" for="ch" forName="parTx1" refType="h" fact="0.9064"/>
                  <dgm:constr type="w" for="ch" forName="parTx1" refType="w" fact="0.3595"/>
                  <dgm:constr type="h" for="ch" forName="parTx1" refType="h" fact="0.1222"/>
                  <dgm:constr type="ctrX" for="ch" forName="picture1" refType="w" fact="0.837"/>
                  <dgm:constr type="ctrY" for="ch" forName="picture1" refType="h" fact="0.8922"/>
                  <dgm:constr type="w" for="ch" forName="picture1" refType="w" fact="0.1667"/>
                  <dgm:constr type="h" for="ch" forName="picture1" refType="h" fact="0.2113"/>
                  <dgm:constr type="r" for="ch" forName="parTx2" refType="w" fact="0.498"/>
                  <dgm:constr type="t" for="ch" forName="parTx2" refType="h" fact="0.7589"/>
                  <dgm:constr type="w" for="ch" forName="parTx2" refType="w" fact="0.3595"/>
                  <dgm:constr type="h" for="ch" forName="parTx2" refType="h" fact="0.1222"/>
                  <dgm:constr type="ctrX" for="ch" forName="picture2" refType="w" fact="0.5143"/>
                  <dgm:constr type="ctrY" for="ch" forName="picture2" refType="h" fact="0.7447"/>
                  <dgm:constr type="w" for="ch" forName="picture2" refType="w" fact="0.1667"/>
                  <dgm:constr type="h" for="ch" forName="picture2" refType="h" fact="0.2113"/>
                  <dgm:constr type="r" for="ch" forName="parTx3" refType="w" fact="0.3606"/>
                  <dgm:constr type="t" for="ch" forName="parTx3" refType="h" fact="0.5263"/>
                  <dgm:constr type="w" for="ch" forName="parTx3" refType="w" fact="0.3595"/>
                  <dgm:constr type="h" for="ch" forName="parTx3" refType="h" fact="0.1222"/>
                  <dgm:constr type="ctrX" for="ch" forName="picture3" refType="w" fact="0.3769"/>
                  <dgm:constr type="ctrY" for="ch" forName="picture3" refType="h" fact="0.5121"/>
                  <dgm:constr type="w" for="ch" forName="picture3" refType="w" fact="0.1667"/>
                  <dgm:constr type="h" for="ch" forName="picture3" refType="h" fact="0.2113"/>
                  <dgm:constr type="r" for="ch" forName="parTx4" refType="w" fact="0.3003"/>
                  <dgm:constr type="t" for="ch" forName="parTx4" refType="h" fact="0.2492"/>
                  <dgm:constr type="w" for="ch" forName="parTx4" refType="w" fact="0.3595"/>
                  <dgm:constr type="h" for="ch" forName="parTx4" refType="h" fact="0.1222"/>
                  <dgm:constr type="ctrX" for="ch" forName="picture4" refType="w" fact="0.3166"/>
                  <dgm:constr type="ctrY" for="ch" forName="picture4" refType="h" fact="0.235"/>
                  <dgm:constr type="w" for="ch" forName="picture4" refType="w" fact="0.1667"/>
                  <dgm:constr type="h" for="ch" forName="picture4" refType="h" fact="0.2113"/>
                </dgm:constrLst>
              </dgm:else>
            </dgm:choose>
          </dgm:else>
        </dgm:choose>
      </dgm:if>
      <dgm:if name="Name42" axis="ch" ptType="node" func="cnt" op="equ" val="5">
        <dgm:choose name="Name43">
          <dgm:if name="Name44" func="var" arg="dir" op="equ" val="norm">
            <dgm:choose name="Name45">
              <dgm:if name="Name46" axis="des" func="maxDepth" op="gt" val="1">
                <dgm:alg type="composite">
                  <dgm:param type="ar" val="1.4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userD" refType="w" fact="0.0118"/>
                  <dgm:constr type="ctrX" for="ch" forName="dot1" refType="w" fact="0.3263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3001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2733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2462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4691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4484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5549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601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5779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5951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6123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6295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6467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6123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6123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l" for="ch" forName="parTx1" refType="w" fact="0.1746"/>
                  <dgm:constr type="t" for="ch" forName="parTx1" refType="h" fact="0.9304"/>
                  <dgm:constr type="w" for="ch" forName="parTx1" refType="w" fact="0.2544"/>
                  <dgm:constr type="h" for="ch" forName="parTx1" refType="h" fact="0.0962"/>
                  <dgm:constr type="ctrX" for="ch" forName="picture1" refType="w" fact="0.1631"/>
                  <dgm:constr type="ctrY" for="ch" forName="picture1" refType="h" fact="0.9169"/>
                  <dgm:constr type="w" for="ch" forName="picture1" refType="w" fact="0.118"/>
                  <dgm:constr type="h" for="ch" forName="picture1" refType="h" fact="0.166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982"/>
                  <dgm:constr type="t" for="ch" forName="parTx2" refType="h" fact="0.8167"/>
                  <dgm:constr type="w" for="ch" forName="parTx2" refType="w" fact="0.2544"/>
                  <dgm:constr type="h" for="ch" forName="parTx2" refType="h" fact="0.0962"/>
                  <dgm:constr type="ctrX" for="ch" forName="picture2" refType="w" fact="0.3866"/>
                  <dgm:constr type="ctrY" for="ch" forName="picture2" refType="h" fact="0.8032"/>
                  <dgm:constr type="w" for="ch" forName="picture2" refType="w" fact="0.118"/>
                  <dgm:constr type="h" for="ch" forName="picture2" refType="h" fact="0.166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194"/>
                  <dgm:constr type="t" for="ch" forName="parTx3" refType="h" fact="0.6524"/>
                  <dgm:constr type="w" for="ch" forName="parTx3" refType="w" fact="0.2544"/>
                  <dgm:constr type="h" for="ch" forName="parTx3" refType="h" fact="0.0962"/>
                  <dgm:constr type="ctrX" for="ch" forName="picture3" refType="w" fact="0.5078"/>
                  <dgm:constr type="ctrY" for="ch" forName="picture3" refType="h" fact="0.6389"/>
                  <dgm:constr type="w" for="ch" forName="picture3" refType="w" fact="0.118"/>
                  <dgm:constr type="h" for="ch" forName="picture3" refType="h" fact="0.166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827"/>
                  <dgm:constr type="t" for="ch" forName="parTx4" refType="h" fact="0.4412"/>
                  <dgm:constr type="w" for="ch" forName="parTx4" refType="w" fact="0.2544"/>
                  <dgm:constr type="h" for="ch" forName="parTx4" refType="h" fact="0.0962"/>
                  <dgm:constr type="ctrX" for="ch" forName="picture4" refType="w" fact="0.5712"/>
                  <dgm:constr type="ctrY" for="ch" forName="picture4" refType="h" fact="0.4277"/>
                  <dgm:constr type="w" for="ch" forName="picture4" refType="w" fact="0.118"/>
                  <dgm:constr type="h" for="ch" forName="picture4" refType="h" fact="0.166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18"/>
                  <dgm:constr type="t" for="ch" forName="parTx5" refType="h" fact="0.2262"/>
                  <dgm:constr type="w" for="ch" forName="parTx5" refType="w" fact="0.2544"/>
                  <dgm:constr type="h" for="ch" forName="parTx5" refType="h" fact="0.0962"/>
                  <dgm:constr type="ctrX" for="ch" forName="picture5" refType="w" fact="0.6064"/>
                  <dgm:constr type="ctrY" for="ch" forName="picture5" refType="h" fact="0.2127"/>
                  <dgm:constr type="w" for="ch" forName="picture5" refType="w" fact="0.118"/>
                  <dgm:constr type="h" for="ch" forName="picture5" refType="h" fact="0.1663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</dgm:constrLst>
              </dgm:if>
              <dgm:else name="Name47">
                <dgm:alg type="composite">
                  <dgm:param type="ar" val="1.164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userD" refType="w" fact="0.0143"/>
                  <dgm:constr type="ctrX" for="ch" forName="dot1" refType="w" fact="0.3951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3634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331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2981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5681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543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672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7278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6999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7207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7415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7624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7832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7415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7415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l" for="ch" forName="parTx1" refType="w" fact="0.2115"/>
                  <dgm:constr type="t" for="ch" forName="parTx1" refType="h" fact="0.928"/>
                  <dgm:constr type="w" for="ch" forName="parTx1" refType="w" fact="0.3081"/>
                  <dgm:constr type="h" for="ch" forName="parTx1" refType="h" fact="0.0962"/>
                  <dgm:constr type="ctrX" for="ch" forName="picture1" refType="w" fact="0.1975"/>
                  <dgm:constr type="ctrY" for="ch" forName="picture1" refType="h" fact="0.9169"/>
                  <dgm:constr type="w" for="ch" forName="picture1" refType="w" fact="0.1429"/>
                  <dgm:constr type="h" for="ch" forName="picture1" refType="h" fact="0.1663"/>
                  <dgm:constr type="l" for="ch" forName="parTx2" refType="w" fact="0.4822"/>
                  <dgm:constr type="t" for="ch" forName="parTx2" refType="h" fact="0.8143"/>
                  <dgm:constr type="w" for="ch" forName="parTx2" refType="w" fact="0.3081"/>
                  <dgm:constr type="h" for="ch" forName="parTx2" refType="h" fact="0.0962"/>
                  <dgm:constr type="ctrX" for="ch" forName="picture2" refType="w" fact="0.4682"/>
                  <dgm:constr type="ctrY" for="ch" forName="picture2" refType="h" fact="0.8032"/>
                  <dgm:constr type="w" for="ch" forName="picture2" refType="w" fact="0.1429"/>
                  <dgm:constr type="h" for="ch" forName="picture2" refType="h" fact="0.1663"/>
                  <dgm:constr type="l" for="ch" forName="parTx3" refType="w" fact="0.629"/>
                  <dgm:constr type="t" for="ch" forName="parTx3" refType="h" fact="0.65"/>
                  <dgm:constr type="w" for="ch" forName="parTx3" refType="w" fact="0.3081"/>
                  <dgm:constr type="h" for="ch" forName="parTx3" refType="h" fact="0.0962"/>
                  <dgm:constr type="ctrX" for="ch" forName="picture3" refType="w" fact="0.615"/>
                  <dgm:constr type="ctrY" for="ch" forName="picture3" refType="h" fact="0.6389"/>
                  <dgm:constr type="w" for="ch" forName="picture3" refType="w" fact="0.1429"/>
                  <dgm:constr type="h" for="ch" forName="picture3" refType="h" fact="0.1663"/>
                  <dgm:constr type="l" for="ch" forName="parTx4" refType="w" fact="0.7057"/>
                  <dgm:constr type="t" for="ch" forName="parTx4" refType="h" fact="0.4388"/>
                  <dgm:constr type="w" for="ch" forName="parTx4" refType="w" fact="0.3081"/>
                  <dgm:constr type="h" for="ch" forName="parTx4" refType="h" fact="0.0962"/>
                  <dgm:constr type="ctrX" for="ch" forName="picture4" refType="w" fact="0.6917"/>
                  <dgm:constr type="ctrY" for="ch" forName="picture4" refType="h" fact="0.4277"/>
                  <dgm:constr type="w" for="ch" forName="picture4" refType="w" fact="0.1429"/>
                  <dgm:constr type="h" for="ch" forName="picture4" refType="h" fact="0.1663"/>
                  <dgm:constr type="l" for="ch" forName="parTx5" refType="w" fact="0.7484"/>
                  <dgm:constr type="t" for="ch" forName="parTx5" refType="h" fact="0.2238"/>
                  <dgm:constr type="w" for="ch" forName="parTx5" refType="w" fact="0.3081"/>
                  <dgm:constr type="h" for="ch" forName="parTx5" refType="h" fact="0.0962"/>
                  <dgm:constr type="ctrX" for="ch" forName="picture5" refType="w" fact="0.7344"/>
                  <dgm:constr type="ctrY" for="ch" forName="picture5" refType="h" fact="0.2127"/>
                  <dgm:constr type="w" for="ch" forName="picture5" refType="w" fact="0.1429"/>
                  <dgm:constr type="h" for="ch" forName="picture5" refType="h" fact="0.1663"/>
                </dgm:constrLst>
              </dgm:else>
            </dgm:choose>
          </dgm:if>
          <dgm:else name="Name48">
            <dgm:choose name="Name49">
              <dgm:if name="Name50" axis="des" func="maxDepth" op="gt" val="1">
                <dgm:alg type="composite">
                  <dgm:param type="ar" val="1.4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userD" refType="w" fact="0.0118"/>
                  <dgm:constr type="ctrX" for="ch" forName="dot1" refType="w" fact="0.6737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6999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7267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7538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5309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5516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4451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399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4221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4049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3877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3705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3533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3877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3877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r" for="ch" forName="parTx1" refType="w" fact="0.8254"/>
                  <dgm:constr type="t" for="ch" forName="parTx1" refType="h" fact="0.9304"/>
                  <dgm:constr type="w" for="ch" forName="parTx1" refType="w" fact="0.2544"/>
                  <dgm:constr type="h" for="ch" forName="parTx1" refType="h" fact="0.0962"/>
                  <dgm:constr type="ctrX" for="ch" forName="picture1" refType="w" fact="0.8369"/>
                  <dgm:constr type="ctrY" for="ch" forName="picture1" refType="h" fact="0.9169"/>
                  <dgm:constr type="w" for="ch" forName="picture1" refType="w" fact="0.118"/>
                  <dgm:constr type="h" for="ch" forName="picture1" refType="h" fact="0.166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018"/>
                  <dgm:constr type="t" for="ch" forName="parTx2" refType="h" fact="0.8167"/>
                  <dgm:constr type="w" for="ch" forName="parTx2" refType="w" fact="0.2544"/>
                  <dgm:constr type="h" for="ch" forName="parTx2" refType="h" fact="0.0962"/>
                  <dgm:constr type="ctrX" for="ch" forName="picture2" refType="w" fact="0.6134"/>
                  <dgm:constr type="ctrY" for="ch" forName="picture2" refType="h" fact="0.8032"/>
                  <dgm:constr type="w" for="ch" forName="picture2" refType="w" fact="0.118"/>
                  <dgm:constr type="h" for="ch" forName="picture2" refType="h" fact="0.166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806"/>
                  <dgm:constr type="t" for="ch" forName="parTx3" refType="h" fact="0.6524"/>
                  <dgm:constr type="w" for="ch" forName="parTx3" refType="w" fact="0.2544"/>
                  <dgm:constr type="h" for="ch" forName="parTx3" refType="h" fact="0.0962"/>
                  <dgm:constr type="ctrX" for="ch" forName="picture3" refType="w" fact="0.4922"/>
                  <dgm:constr type="ctrY" for="ch" forName="picture3" refType="h" fact="0.6389"/>
                  <dgm:constr type="w" for="ch" forName="picture3" refType="w" fact="0.118"/>
                  <dgm:constr type="h" for="ch" forName="picture3" refType="h" fact="0.166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173"/>
                  <dgm:constr type="t" for="ch" forName="parTx4" refType="h" fact="0.4412"/>
                  <dgm:constr type="w" for="ch" forName="parTx4" refType="w" fact="0.2544"/>
                  <dgm:constr type="h" for="ch" forName="parTx4" refType="h" fact="0.0962"/>
                  <dgm:constr type="ctrX" for="ch" forName="picture4" refType="w" fact="0.4288"/>
                  <dgm:constr type="ctrY" for="ch" forName="picture4" refType="h" fact="0.4277"/>
                  <dgm:constr type="w" for="ch" forName="picture4" refType="w" fact="0.118"/>
                  <dgm:constr type="h" for="ch" forName="picture4" refType="h" fact="0.166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82"/>
                  <dgm:constr type="t" for="ch" forName="parTx5" refType="h" fact="0.2262"/>
                  <dgm:constr type="w" for="ch" forName="parTx5" refType="w" fact="0.2544"/>
                  <dgm:constr type="h" for="ch" forName="parTx5" refType="h" fact="0.0962"/>
                  <dgm:constr type="ctrX" for="ch" forName="picture5" refType="w" fact="0.3936"/>
                  <dgm:constr type="ctrY" for="ch" forName="picture5" refType="h" fact="0.2127"/>
                  <dgm:constr type="w" for="ch" forName="picture5" refType="w" fact="0.118"/>
                  <dgm:constr type="h" for="ch" forName="picture5" refType="h" fact="0.1663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</dgm:constrLst>
              </dgm:if>
              <dgm:else name="Name51">
                <dgm:alg type="composite">
                  <dgm:param type="ar" val="1.164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userD" refType="w" fact="0.0143"/>
                  <dgm:constr type="ctrX" for="ch" forName="dot1" refType="w" fact="0.6049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6366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669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7019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4319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457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328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2722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3001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2793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2585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2376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2168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2585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2585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r" for="ch" forName="parTx1" refType="w" fact="0.7885"/>
                  <dgm:constr type="t" for="ch" forName="parTx1" refType="h" fact="0.928"/>
                  <dgm:constr type="w" for="ch" forName="parTx1" refType="w" fact="0.3081"/>
                  <dgm:constr type="h" for="ch" forName="parTx1" refType="h" fact="0.0962"/>
                  <dgm:constr type="ctrX" for="ch" forName="picture1" refType="w" fact="0.8025"/>
                  <dgm:constr type="ctrY" for="ch" forName="picture1" refType="h" fact="0.9169"/>
                  <dgm:constr type="w" for="ch" forName="picture1" refType="w" fact="0.1429"/>
                  <dgm:constr type="h" for="ch" forName="picture1" refType="h" fact="0.1663"/>
                  <dgm:constr type="r" for="ch" forName="parTx2" refType="w" fact="0.5178"/>
                  <dgm:constr type="t" for="ch" forName="parTx2" refType="h" fact="0.8143"/>
                  <dgm:constr type="w" for="ch" forName="parTx2" refType="w" fact="0.3081"/>
                  <dgm:constr type="h" for="ch" forName="parTx2" refType="h" fact="0.0962"/>
                  <dgm:constr type="ctrX" for="ch" forName="picture2" refType="w" fact="0.5318"/>
                  <dgm:constr type="ctrY" for="ch" forName="picture2" refType="h" fact="0.8032"/>
                  <dgm:constr type="w" for="ch" forName="picture2" refType="w" fact="0.1429"/>
                  <dgm:constr type="h" for="ch" forName="picture2" refType="h" fact="0.1663"/>
                  <dgm:constr type="r" for="ch" forName="parTx3" refType="w" fact="0.371"/>
                  <dgm:constr type="t" for="ch" forName="parTx3" refType="h" fact="0.65"/>
                  <dgm:constr type="w" for="ch" forName="parTx3" refType="w" fact="0.3081"/>
                  <dgm:constr type="h" for="ch" forName="parTx3" refType="h" fact="0.0962"/>
                  <dgm:constr type="ctrX" for="ch" forName="picture3" refType="w" fact="0.385"/>
                  <dgm:constr type="ctrY" for="ch" forName="picture3" refType="h" fact="0.6389"/>
                  <dgm:constr type="w" for="ch" forName="picture3" refType="w" fact="0.1429"/>
                  <dgm:constr type="h" for="ch" forName="picture3" refType="h" fact="0.1663"/>
                  <dgm:constr type="r" for="ch" forName="parTx4" refType="w" fact="0.2943"/>
                  <dgm:constr type="t" for="ch" forName="parTx4" refType="h" fact="0.4388"/>
                  <dgm:constr type="w" for="ch" forName="parTx4" refType="w" fact="0.3081"/>
                  <dgm:constr type="h" for="ch" forName="parTx4" refType="h" fact="0.0962"/>
                  <dgm:constr type="ctrX" for="ch" forName="picture4" refType="w" fact="0.3083"/>
                  <dgm:constr type="ctrY" for="ch" forName="picture4" refType="h" fact="0.4277"/>
                  <dgm:constr type="w" for="ch" forName="picture4" refType="w" fact="0.1429"/>
                  <dgm:constr type="h" for="ch" forName="picture4" refType="h" fact="0.1663"/>
                  <dgm:constr type="r" for="ch" forName="parTx5" refType="w" fact="0.2516"/>
                  <dgm:constr type="t" for="ch" forName="parTx5" refType="h" fact="0.2238"/>
                  <dgm:constr type="w" for="ch" forName="parTx5" refType="w" fact="0.3081"/>
                  <dgm:constr type="h" for="ch" forName="parTx5" refType="h" fact="0.0962"/>
                  <dgm:constr type="ctrX" for="ch" forName="picture5" refType="w" fact="0.2656"/>
                  <dgm:constr type="ctrY" for="ch" forName="picture5" refType="h" fact="0.2127"/>
                  <dgm:constr type="w" for="ch" forName="picture5" refType="w" fact="0.1429"/>
                  <dgm:constr type="h" for="ch" forName="picture5" refType="h" fact="0.1663"/>
                </dgm:constrLst>
              </dgm:else>
            </dgm:choose>
          </dgm:else>
        </dgm:choose>
      </dgm:if>
      <dgm:if name="Name52" axis="ch" ptType="node" func="cnt" op="equ" val="6">
        <dgm:choose name="Name53">
          <dgm:if name="Name54" func="var" arg="dir" op="equ" val="norm">
            <dgm:choose name="Name55">
              <dgm:if name="Name56" axis="des" func="maxDepth" op="gt" val="1">
                <dgm:alg type="composite">
                  <dgm:param type="ar" val="1.3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userD" refType="w" fact="0.0105"/>
                  <dgm:constr type="ctrX" for="ch" forName="dot1" refType="w" fact="0.3608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3384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3155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2923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2688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4883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4695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5696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6247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6509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6281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6437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6593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675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6906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6593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6593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l" for="ch" forName="parTx1" refType="w" fact="0.2091"/>
                  <dgm:constr type="t" for="ch" forName="parTx1" refType="h" fact="0.9433"/>
                  <dgm:constr type="w" for="ch" forName="parTx1" refType="w" fact="0.2275"/>
                  <dgm:constr type="h" for="ch" forName="parTx1" refType="h" fact="0.0811"/>
                  <dgm:constr type="ctrX" for="ch" forName="picture1" refType="w" fact="0.1988"/>
                  <dgm:constr type="ctrY" for="ch" forName="picture1" refType="h" fact="0.9322"/>
                  <dgm:constr type="w" for="ch" forName="picture1" refType="w" fact="0.1055"/>
                  <dgm:constr type="h" for="ch" forName="picture1" refType="h" fact="0.140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273"/>
                  <dgm:constr type="t" for="ch" forName="parTx2" refType="h" fact="0.8468"/>
                  <dgm:constr type="w" for="ch" forName="parTx2" refType="w" fact="0.2275"/>
                  <dgm:constr type="h" for="ch" forName="parTx2" refType="h" fact="0.0811"/>
                  <dgm:constr type="ctrX" for="ch" forName="picture2" refType="w" fact="0.4169"/>
                  <dgm:constr type="ctrY" for="ch" forName="picture2" refType="h" fact="0.8357"/>
                  <dgm:constr type="w" for="ch" forName="picture2" refType="w" fact="0.1055"/>
                  <dgm:constr type="h" for="ch" forName="picture2" refType="h" fact="0.140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349"/>
                  <dgm:constr type="t" for="ch" forName="parTx3" refType="h" fact="0.7023"/>
                  <dgm:constr type="w" for="ch" forName="parTx3" refType="w" fact="0.2275"/>
                  <dgm:constr type="h" for="ch" forName="parTx3" refType="h" fact="0.0811"/>
                  <dgm:constr type="ctrX" for="ch" forName="picture3" refType="w" fact="0.5245"/>
                  <dgm:constr type="ctrY" for="ch" forName="picture3" refType="h" fact="0.6912"/>
                  <dgm:constr type="w" for="ch" forName="picture3" refType="w" fact="0.1055"/>
                  <dgm:constr type="h" for="ch" forName="picture3" refType="h" fact="0.140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998"/>
                  <dgm:constr type="t" for="ch" forName="parTx4" refType="h" fact="0.5441"/>
                  <dgm:constr type="w" for="ch" forName="parTx4" refType="w" fact="0.2275"/>
                  <dgm:constr type="h" for="ch" forName="parTx4" refType="h" fact="0.0811"/>
                  <dgm:constr type="ctrX" for="ch" forName="picture4" refType="w" fact="0.5894"/>
                  <dgm:constr type="ctrY" for="ch" forName="picture4" refType="h" fact="0.533"/>
                  <dgm:constr type="w" for="ch" forName="picture4" refType="w" fact="0.1055"/>
                  <dgm:constr type="h" for="ch" forName="picture4" refType="h" fact="0.140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416"/>
                  <dgm:constr type="t" for="ch" forName="parTx5" refType="h" fact="0.3737"/>
                  <dgm:constr type="w" for="ch" forName="parTx5" refType="w" fact="0.2275"/>
                  <dgm:constr type="h" for="ch" forName="parTx5" refType="h" fact="0.0811"/>
                  <dgm:constr type="ctrX" for="ch" forName="picture5" refType="w" fact="0.6313"/>
                  <dgm:constr type="ctrY" for="ch" forName="picture5" refType="h" fact="0.3626"/>
                  <dgm:constr type="w" for="ch" forName="picture5" refType="w" fact="0.1055"/>
                  <dgm:constr type="h" for="ch" forName="picture5" refType="h" fact="0.1403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  <dgm:constr type="l" for="ch" forName="parTx6" refType="w" fact="0.6644"/>
                  <dgm:constr type="t" for="ch" forName="parTx6" refType="h" fact="0.2061"/>
                  <dgm:constr type="w" for="ch" forName="parTx6" refType="w" fact="0.2275"/>
                  <dgm:constr type="h" for="ch" forName="parTx6" refType="h" fact="0.0811"/>
                  <dgm:constr type="ctrX" for="ch" forName="picture6" refType="w" fact="0.6541"/>
                  <dgm:constr type="ctrY" for="ch" forName="picture6" refType="h" fact="0.195"/>
                  <dgm:constr type="w" for="ch" forName="picture6" refType="w" fact="0.1055"/>
                  <dgm:constr type="h" for="ch" forName="picture6" refType="h" fact="0.1403"/>
                  <dgm:constr type="l" for="ch" forName="desTx6" refType="r" refFor="ch" refForName="parTx6"/>
                  <dgm:constr type="r" for="ch" forName="desTx6" refType="w"/>
                  <dgm:constr type="t" for="ch" forName="desTx6" refType="t" refFor="ch" refForName="parTx6"/>
                  <dgm:constr type="h" for="ch" forName="desTx6" refType="h" refFor="ch" refForName="parTx6"/>
                </dgm:constrLst>
              </dgm:if>
              <dgm:else name="Name57">
                <dgm:alg type="composite">
                  <dgm:param type="ar" val="1.122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userD" refType="w" fact="0.0125"/>
                  <dgm:constr type="ctrX" for="ch" forName="dot1" refType="w" fact="0.4276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401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3739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3464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3186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5786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5564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675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7403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7714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7443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7628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7814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7999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8184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7814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7814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l" for="ch" forName="parTx1" refType="w" fact="0.2479"/>
                  <dgm:constr type="t" for="ch" forName="parTx1" refType="h" fact="0.9416"/>
                  <dgm:constr type="w" for="ch" forName="parTx1" refType="w" fact="0.2696"/>
                  <dgm:constr type="h" for="ch" forName="parTx1" refType="h" fact="0.0811"/>
                  <dgm:constr type="ctrX" for="ch" forName="picture1" refType="w" fact="0.2356"/>
                  <dgm:constr type="ctrY" for="ch" forName="picture1" refType="h" fact="0.9322"/>
                  <dgm:constr type="w" for="ch" forName="picture1" refType="w" fact="0.125"/>
                  <dgm:constr type="h" for="ch" forName="picture1" refType="h" fact="0.1403"/>
                  <dgm:constr type="l" for="ch" forName="parTx2" refType="w" fact="0.5064"/>
                  <dgm:constr type="t" for="ch" forName="parTx2" refType="h" fact="0.8451"/>
                  <dgm:constr type="w" for="ch" forName="parTx2" refType="w" fact="0.2696"/>
                  <dgm:constr type="h" for="ch" forName="parTx2" refType="h" fact="0.0811"/>
                  <dgm:constr type="ctrX" for="ch" forName="picture2" refType="w" fact="0.4941"/>
                  <dgm:constr type="ctrY" for="ch" forName="picture2" refType="h" fact="0.8357"/>
                  <dgm:constr type="w" for="ch" forName="picture2" refType="w" fact="0.125"/>
                  <dgm:constr type="h" for="ch" forName="picture2" refType="h" fact="0.1403"/>
                  <dgm:constr type="l" for="ch" forName="parTx3" refType="w" fact="0.6339"/>
                  <dgm:constr type="t" for="ch" forName="parTx3" refType="h" fact="0.7006"/>
                  <dgm:constr type="w" for="ch" forName="parTx3" refType="w" fact="0.2696"/>
                  <dgm:constr type="h" for="ch" forName="parTx3" refType="h" fact="0.0811"/>
                  <dgm:constr type="ctrX" for="ch" forName="picture3" refType="w" fact="0.6216"/>
                  <dgm:constr type="ctrY" for="ch" forName="picture3" refType="h" fact="0.6912"/>
                  <dgm:constr type="w" for="ch" forName="picture3" refType="w" fact="0.125"/>
                  <dgm:constr type="h" for="ch" forName="picture3" refType="h" fact="0.1403"/>
                  <dgm:constr type="l" for="ch" forName="parTx4" refType="w" fact="0.7108"/>
                  <dgm:constr type="t" for="ch" forName="parTx4" refType="h" fact="0.5424"/>
                  <dgm:constr type="w" for="ch" forName="parTx4" refType="w" fact="0.2696"/>
                  <dgm:constr type="h" for="ch" forName="parTx4" refType="h" fact="0.0811"/>
                  <dgm:constr type="ctrX" for="ch" forName="picture4" refType="w" fact="0.6985"/>
                  <dgm:constr type="ctrY" for="ch" forName="picture4" refType="h" fact="0.533"/>
                  <dgm:constr type="w" for="ch" forName="picture4" refType="w" fact="0.125"/>
                  <dgm:constr type="h" for="ch" forName="picture4" refType="h" fact="0.1403"/>
                  <dgm:constr type="l" for="ch" forName="parTx5" refType="w" fact="0.7604"/>
                  <dgm:constr type="t" for="ch" forName="parTx5" refType="h" fact="0.372"/>
                  <dgm:constr type="w" for="ch" forName="parTx5" refType="w" fact="0.2696"/>
                  <dgm:constr type="h" for="ch" forName="parTx5" refType="h" fact="0.0811"/>
                  <dgm:constr type="ctrX" for="ch" forName="picture5" refType="w" fact="0.7481"/>
                  <dgm:constr type="ctrY" for="ch" forName="picture5" refType="h" fact="0.3626"/>
                  <dgm:constr type="w" for="ch" forName="picture5" refType="w" fact="0.125"/>
                  <dgm:constr type="h" for="ch" forName="picture5" refType="h" fact="0.1403"/>
                  <dgm:constr type="l" for="ch" forName="parTx6" refType="w" fact="0.7874"/>
                  <dgm:constr type="t" for="ch" forName="parTx6" refType="h" fact="0.2044"/>
                  <dgm:constr type="w" for="ch" forName="parTx6" refType="w" fact="0.2696"/>
                  <dgm:constr type="h" for="ch" forName="parTx6" refType="h" fact="0.0811"/>
                  <dgm:constr type="ctrX" for="ch" forName="picture6" refType="w" fact="0.7751"/>
                  <dgm:constr type="ctrY" for="ch" forName="picture6" refType="h" fact="0.195"/>
                  <dgm:constr type="w" for="ch" forName="picture6" refType="w" fact="0.125"/>
                  <dgm:constr type="h" for="ch" forName="picture6" refType="h" fact="0.1403"/>
                </dgm:constrLst>
              </dgm:else>
            </dgm:choose>
          </dgm:if>
          <dgm:else name="Name58">
            <dgm:choose name="Name59">
              <dgm:if name="Name60" axis="des" func="maxDepth" op="gt" val="1">
                <dgm:alg type="composite">
                  <dgm:param type="ar" val="1.3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userD" refType="w" fact="0.0105"/>
                  <dgm:constr type="ctrX" for="ch" forName="dot1" refType="w" fact="0.6392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6616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6845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7077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7312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5117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5305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4304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3753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3491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3719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3563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3407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325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3094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3407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3407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r" for="ch" forName="parTx1" refType="w" fact="0.7909"/>
                  <dgm:constr type="t" for="ch" forName="parTx1" refType="h" fact="0.9433"/>
                  <dgm:constr type="w" for="ch" forName="parTx1" refType="w" fact="0.2275"/>
                  <dgm:constr type="h" for="ch" forName="parTx1" refType="h" fact="0.0811"/>
                  <dgm:constr type="ctrX" for="ch" forName="picture1" refType="w" fact="0.8012"/>
                  <dgm:constr type="ctrY" for="ch" forName="picture1" refType="h" fact="0.9322"/>
                  <dgm:constr type="w" for="ch" forName="picture1" refType="w" fact="0.1055"/>
                  <dgm:constr type="h" for="ch" forName="picture1" refType="h" fact="0.140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727"/>
                  <dgm:constr type="t" for="ch" forName="parTx2" refType="h" fact="0.8468"/>
                  <dgm:constr type="w" for="ch" forName="parTx2" refType="w" fact="0.2275"/>
                  <dgm:constr type="h" for="ch" forName="parTx2" refType="h" fact="0.0811"/>
                  <dgm:constr type="ctrX" for="ch" forName="picture2" refType="w" fact="0.5831"/>
                  <dgm:constr type="ctrY" for="ch" forName="picture2" refType="h" fact="0.8357"/>
                  <dgm:constr type="w" for="ch" forName="picture2" refType="w" fact="0.1055"/>
                  <dgm:constr type="h" for="ch" forName="picture2" refType="h" fact="0.140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651"/>
                  <dgm:constr type="t" for="ch" forName="parTx3" refType="h" fact="0.7023"/>
                  <dgm:constr type="w" for="ch" forName="parTx3" refType="w" fact="0.2275"/>
                  <dgm:constr type="h" for="ch" forName="parTx3" refType="h" fact="0.0811"/>
                  <dgm:constr type="ctrX" for="ch" forName="picture3" refType="w" fact="0.4755"/>
                  <dgm:constr type="ctrY" for="ch" forName="picture3" refType="h" fact="0.6912"/>
                  <dgm:constr type="w" for="ch" forName="picture3" refType="w" fact="0.1055"/>
                  <dgm:constr type="h" for="ch" forName="picture3" refType="h" fact="0.140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002"/>
                  <dgm:constr type="t" for="ch" forName="parTx4" refType="h" fact="0.5441"/>
                  <dgm:constr type="w" for="ch" forName="parTx4" refType="w" fact="0.2275"/>
                  <dgm:constr type="h" for="ch" forName="parTx4" refType="h" fact="0.0811"/>
                  <dgm:constr type="ctrX" for="ch" forName="picture4" refType="w" fact="0.4106"/>
                  <dgm:constr type="ctrY" for="ch" forName="picture4" refType="h" fact="0.533"/>
                  <dgm:constr type="w" for="ch" forName="picture4" refType="w" fact="0.1055"/>
                  <dgm:constr type="h" for="ch" forName="picture4" refType="h" fact="0.140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584"/>
                  <dgm:constr type="t" for="ch" forName="parTx5" refType="h" fact="0.3737"/>
                  <dgm:constr type="w" for="ch" forName="parTx5" refType="w" fact="0.2275"/>
                  <dgm:constr type="h" for="ch" forName="parTx5" refType="h" fact="0.0811"/>
                  <dgm:constr type="ctrX" for="ch" forName="picture5" refType="w" fact="0.3687"/>
                  <dgm:constr type="ctrY" for="ch" forName="picture5" refType="h" fact="0.3626"/>
                  <dgm:constr type="w" for="ch" forName="picture5" refType="w" fact="0.1055"/>
                  <dgm:constr type="h" for="ch" forName="picture5" refType="h" fact="0.1403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  <dgm:constr type="r" for="ch" forName="parTx6" refType="w" fact="0.3356"/>
                  <dgm:constr type="t" for="ch" forName="parTx6" refType="h" fact="0.2061"/>
                  <dgm:constr type="w" for="ch" forName="parTx6" refType="w" fact="0.2275"/>
                  <dgm:constr type="h" for="ch" forName="parTx6" refType="h" fact="0.0811"/>
                  <dgm:constr type="ctrX" for="ch" forName="picture6" refType="w" fact="0.3459"/>
                  <dgm:constr type="ctrY" for="ch" forName="picture6" refType="h" fact="0.195"/>
                  <dgm:constr type="w" for="ch" forName="picture6" refType="w" fact="0.1055"/>
                  <dgm:constr type="h" for="ch" forName="picture6" refType="h" fact="0.1403"/>
                  <dgm:constr type="r" for="ch" forName="desTx6" refType="l" refFor="ch" refForName="parTx6"/>
                  <dgm:constr type="l" for="ch" forName="desTx6"/>
                  <dgm:constr type="t" for="ch" forName="desTx6" refType="t" refFor="ch" refForName="parTx6"/>
                  <dgm:constr type="h" for="ch" forName="desTx6" refType="h" refFor="ch" refForName="parTx6"/>
                </dgm:constrLst>
              </dgm:if>
              <dgm:else name="Name61">
                <dgm:alg type="composite">
                  <dgm:param type="ar" val="1.122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userD" refType="w" fact="0.0125"/>
                  <dgm:constr type="ctrX" for="ch" forName="dot1" refType="w" fact="0.5724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599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6261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6536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6814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4214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4436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325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2597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2286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2557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2372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2187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2001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1816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2187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2187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r" for="ch" forName="parTx1" refType="w" fact="0.7522"/>
                  <dgm:constr type="t" for="ch" forName="parTx1" refType="h" fact="0.9416"/>
                  <dgm:constr type="w" for="ch" forName="parTx1" refType="w" fact="0.2696"/>
                  <dgm:constr type="h" for="ch" forName="parTx1" refType="h" fact="0.0811"/>
                  <dgm:constr type="ctrX" for="ch" forName="picture1" refType="w" fact="0.7644"/>
                  <dgm:constr type="ctrY" for="ch" forName="picture1" refType="h" fact="0.9322"/>
                  <dgm:constr type="w" for="ch" forName="picture1" refType="w" fact="0.125"/>
                  <dgm:constr type="h" for="ch" forName="picture1" refType="h" fact="0.1403"/>
                  <dgm:constr type="r" for="ch" forName="parTx2" refType="w" fact="0.4937"/>
                  <dgm:constr type="t" for="ch" forName="parTx2" refType="h" fact="0.8451"/>
                  <dgm:constr type="w" for="ch" forName="parTx2" refType="w" fact="0.2696"/>
                  <dgm:constr type="h" for="ch" forName="parTx2" refType="h" fact="0.0811"/>
                  <dgm:constr type="ctrX" for="ch" forName="picture2" refType="w" fact="0.5059"/>
                  <dgm:constr type="ctrY" for="ch" forName="picture2" refType="h" fact="0.8357"/>
                  <dgm:constr type="w" for="ch" forName="picture2" refType="w" fact="0.125"/>
                  <dgm:constr type="h" for="ch" forName="picture2" refType="h" fact="0.1403"/>
                  <dgm:constr type="r" for="ch" forName="parTx3" refType="w" fact="0.3662"/>
                  <dgm:constr type="t" for="ch" forName="parTx3" refType="h" fact="0.7006"/>
                  <dgm:constr type="w" for="ch" forName="parTx3" refType="w" fact="0.2696"/>
                  <dgm:constr type="h" for="ch" forName="parTx3" refType="h" fact="0.0811"/>
                  <dgm:constr type="ctrX" for="ch" forName="picture3" refType="w" fact="0.3784"/>
                  <dgm:constr type="ctrY" for="ch" forName="picture3" refType="h" fact="0.6912"/>
                  <dgm:constr type="w" for="ch" forName="picture3" refType="w" fact="0.125"/>
                  <dgm:constr type="h" for="ch" forName="picture3" refType="h" fact="0.1403"/>
                  <dgm:constr type="r" for="ch" forName="parTx4" refType="w" fact="0.2893"/>
                  <dgm:constr type="t" for="ch" forName="parTx4" refType="h" fact="0.5424"/>
                  <dgm:constr type="w" for="ch" forName="parTx4" refType="w" fact="0.2696"/>
                  <dgm:constr type="h" for="ch" forName="parTx4" refType="h" fact="0.0811"/>
                  <dgm:constr type="ctrX" for="ch" forName="picture4" refType="w" fact="0.3015"/>
                  <dgm:constr type="ctrY" for="ch" forName="picture4" refType="h" fact="0.533"/>
                  <dgm:constr type="w" for="ch" forName="picture4" refType="w" fact="0.125"/>
                  <dgm:constr type="h" for="ch" forName="picture4" refType="h" fact="0.1403"/>
                  <dgm:constr type="r" for="ch" forName="parTx5" refType="w" fact="0.2397"/>
                  <dgm:constr type="t" for="ch" forName="parTx5" refType="h" fact="0.372"/>
                  <dgm:constr type="w" for="ch" forName="parTx5" refType="w" fact="0.2696"/>
                  <dgm:constr type="h" for="ch" forName="parTx5" refType="h" fact="0.0811"/>
                  <dgm:constr type="ctrX" for="ch" forName="picture5" refType="w" fact="0.2519"/>
                  <dgm:constr type="ctrY" for="ch" forName="picture5" refType="h" fact="0.3626"/>
                  <dgm:constr type="w" for="ch" forName="picture5" refType="w" fact="0.125"/>
                  <dgm:constr type="h" for="ch" forName="picture5" refType="h" fact="0.1403"/>
                  <dgm:constr type="r" for="ch" forName="parTx6" refType="w" fact="0.2127"/>
                  <dgm:constr type="t" for="ch" forName="parTx6" refType="h" fact="0.2044"/>
                  <dgm:constr type="w" for="ch" forName="parTx6" refType="w" fact="0.2696"/>
                  <dgm:constr type="h" for="ch" forName="parTx6" refType="h" fact="0.0811"/>
                  <dgm:constr type="ctrX" for="ch" forName="picture6" refType="w" fact="0.2249"/>
                  <dgm:constr type="ctrY" for="ch" forName="picture6" refType="h" fact="0.195"/>
                  <dgm:constr type="w" for="ch" forName="picture6" refType="w" fact="0.125"/>
                  <dgm:constr type="h" for="ch" forName="picture6" refType="h" fact="0.1403"/>
                </dgm:constrLst>
              </dgm:else>
            </dgm:choose>
          </dgm:else>
        </dgm:choose>
      </dgm:if>
      <dgm:else name="Name62">
        <dgm:choose name="Name63">
          <dgm:if name="Name64" func="var" arg="dir" op="equ" val="norm">
            <dgm:choose name="Name65">
              <dgm:if name="Name66" axis="des" func="maxDepth" op="gt" val="1">
                <dgm:alg type="composite">
                  <dgm:param type="ar" val="1.2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primFontSz" for="ch" forName="desTx7" refType="primFontSz" refFor="ch" refForName="desTx1" op="equ"/>
                  <dgm:constr type="userD" refType="w" fact="0.0097"/>
                  <dgm:constr type="ctrX" for="ch" forName="dot1" refType="w" fact="0.3909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3721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353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3337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3142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5088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4926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5836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6371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6701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6853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6627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6773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6919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7065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7212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6919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6919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l" for="ch" forName="parTx1" refType="w" fact="0.2556"/>
                  <dgm:constr type="t" for="ch" forName="parTx1" refType="h" fact="0.8856"/>
                  <dgm:constr type="w" for="ch" forName="parTx1" refType="w" fact="0.2101"/>
                  <dgm:constr type="h" for="ch" forName="parTx1" refType="h" fact="0.0704"/>
                  <dgm:constr type="ctrX" for="ch" forName="picture1" refType="w" fact="0.246"/>
                  <dgm:constr type="ctrY" for="ch" forName="picture1" refType="h" fact="0.8769"/>
                  <dgm:constr type="w" for="ch" forName="picture1" refType="w" fact="0.0974"/>
                  <dgm:constr type="h" for="ch" forName="picture1" refType="h" fact="0.1218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535"/>
                  <dgm:constr type="t" for="ch" forName="parTx2" refType="h" fact="0.7956"/>
                  <dgm:constr type="w" for="ch" forName="parTx2" refType="w" fact="0.2101"/>
                  <dgm:constr type="h" for="ch" forName="parTx2" refType="h" fact="0.0704"/>
                  <dgm:constr type="ctrX" for="ch" forName="picture2" refType="w" fact="0.4439"/>
                  <dgm:constr type="ctrY" for="ch" forName="picture2" refType="h" fact="0.787"/>
                  <dgm:constr type="w" for="ch" forName="picture2" refType="w" fact="0.0974"/>
                  <dgm:constr type="h" for="ch" forName="picture2" refType="h" fact="0.1218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511"/>
                  <dgm:constr type="t" for="ch" forName="parTx3" refType="h" fact="0.673"/>
                  <dgm:constr type="w" for="ch" forName="parTx3" refType="w" fact="0.2101"/>
                  <dgm:constr type="h" for="ch" forName="parTx3" refType="h" fact="0.0704"/>
                  <dgm:constr type="ctrX" for="ch" forName="picture3" refType="w" fact="0.5415"/>
                  <dgm:constr type="ctrY" for="ch" forName="picture3" refType="h" fact="0.6644"/>
                  <dgm:constr type="w" for="ch" forName="picture3" refType="w" fact="0.0974"/>
                  <dgm:constr type="h" for="ch" forName="picture3" refType="h" fact="0.1218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6132"/>
                  <dgm:constr type="t" for="ch" forName="parTx4" refType="h" fact="0.538"/>
                  <dgm:constr type="w" for="ch" forName="parTx4" refType="w" fact="0.2101"/>
                  <dgm:constr type="h" for="ch" forName="parTx4" refType="h" fact="0.0704"/>
                  <dgm:constr type="ctrX" for="ch" forName="picture4" refType="w" fact="0.6037"/>
                  <dgm:constr type="ctrY" for="ch" forName="picture4" refType="h" fact="0.5294"/>
                  <dgm:constr type="w" for="ch" forName="picture4" refType="w" fact="0.0974"/>
                  <dgm:constr type="h" for="ch" forName="picture4" refType="h" fact="0.1218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576"/>
                  <dgm:constr type="t" for="ch" forName="parTx5" refType="h" fact="0.3951"/>
                  <dgm:constr type="w" for="ch" forName="parTx5" refType="w" fact="0.2101"/>
                  <dgm:constr type="h" for="ch" forName="parTx5" refType="h" fact="0.0704"/>
                  <dgm:constr type="ctrX" for="ch" forName="picture5" refType="w" fact="0.648"/>
                  <dgm:constr type="ctrY" for="ch" forName="picture5" refType="h" fact="0.3864"/>
                  <dgm:constr type="w" for="ch" forName="picture5" refType="w" fact="0.0974"/>
                  <dgm:constr type="h" for="ch" forName="picture5" refType="h" fact="0.1218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  <dgm:constr type="l" for="ch" forName="parTx6" refType="w" fact="0.6828"/>
                  <dgm:constr type="t" for="ch" forName="parTx6" refType="h" fact="0.2531"/>
                  <dgm:constr type="w" for="ch" forName="parTx6" refType="w" fact="0.2101"/>
                  <dgm:constr type="h" for="ch" forName="parTx6" refType="h" fact="0.0704"/>
                  <dgm:constr type="ctrX" for="ch" forName="picture6" refType="w" fact="0.6733"/>
                  <dgm:constr type="ctrY" for="ch" forName="picture6" refType="h" fact="0.2444"/>
                  <dgm:constr type="w" for="ch" forName="picture6" refType="w" fact="0.0974"/>
                  <dgm:constr type="h" for="ch" forName="picture6" refType="h" fact="0.1218"/>
                  <dgm:constr type="l" for="ch" forName="desTx6" refType="r" refFor="ch" refForName="parTx6"/>
                  <dgm:constr type="r" for="ch" forName="desTx6" refType="w"/>
                  <dgm:constr type="t" for="ch" forName="desTx6" refType="t" refFor="ch" refForName="parTx6"/>
                  <dgm:constr type="h" for="ch" forName="desTx6" refType="h" refFor="ch" refForName="parTx6"/>
                  <dgm:constr type="l" for="ch" forName="parTx7" refType="w" fact="0.6966"/>
                  <dgm:constr type="t" for="ch" forName="parTx7" refType="h" fact="0.1162"/>
                  <dgm:constr type="w" for="ch" forName="parTx7" refType="w" fact="0.2101"/>
                  <dgm:constr type="h" for="ch" forName="parTx7" refType="h" fact="0.0704"/>
                  <dgm:constr type="ctrX" for="ch" forName="picture7" refType="w" fact="0.6871"/>
                  <dgm:constr type="ctrY" for="ch" forName="picture7" refType="h" fact="0.1075"/>
                  <dgm:constr type="w" for="ch" forName="picture7" refType="w" fact="0.0974"/>
                  <dgm:constr type="h" for="ch" forName="picture7" refType="h" fact="0.1218"/>
                  <dgm:constr type="l" for="ch" forName="desTx7" refType="r" refFor="ch" refForName="parTx7"/>
                  <dgm:constr type="r" for="ch" forName="desTx7" refType="w"/>
                  <dgm:constr type="t" for="ch" forName="desTx7" refType="t" refFor="ch" refForName="parTx7"/>
                  <dgm:constr type="h" for="ch" forName="desTx7" refType="h" refFor="ch" refForName="parTx7"/>
                </dgm:constrLst>
              </dgm:if>
              <dgm:else name="Name67">
                <dgm:alg type="composite">
                  <dgm:param type="ar" val="1.096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userD" refType="w" fact="0.0111"/>
                  <dgm:constr type="ctrX" for="ch" forName="dot1" refType="w" fact="0.4459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4244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4026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3806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3584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5803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5618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6656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7266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7643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7816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7558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7725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7892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8058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8225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7892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7892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l" for="ch" forName="parTx1" refType="w" fact="0.2915"/>
                  <dgm:constr type="t" for="ch" forName="parTx1" refType="h" fact="0.8845"/>
                  <dgm:constr type="w" for="ch" forName="parTx1" refType="w" fact="0.2396"/>
                  <dgm:constr type="h" for="ch" forName="parTx1" refType="h" fact="0.0704"/>
                  <dgm:constr type="ctrX" for="ch" forName="picture1" refType="w" fact="0.2806"/>
                  <dgm:constr type="ctrY" for="ch" forName="picture1" refType="h" fact="0.8769"/>
                  <dgm:constr type="w" for="ch" forName="picture1" refType="w" fact="0.1111"/>
                  <dgm:constr type="h" for="ch" forName="picture1" refType="h" fact="0.1218"/>
                  <dgm:constr type="l" for="ch" forName="parTx2" refType="w" fact="0.5172"/>
                  <dgm:constr type="t" for="ch" forName="parTx2" refType="h" fact="0.7946"/>
                  <dgm:constr type="w" for="ch" forName="parTx2" refType="w" fact="0.2396"/>
                  <dgm:constr type="h" for="ch" forName="parTx2" refType="h" fact="0.0704"/>
                  <dgm:constr type="ctrX" for="ch" forName="picture2" refType="w" fact="0.5063"/>
                  <dgm:constr type="ctrY" for="ch" forName="picture2" refType="h" fact="0.787"/>
                  <dgm:constr type="w" for="ch" forName="picture2" refType="w" fact="0.1111"/>
                  <dgm:constr type="h" for="ch" forName="picture2" refType="h" fact="0.1218"/>
                  <dgm:constr type="l" for="ch" forName="parTx3" refType="w" fact="0.6285"/>
                  <dgm:constr type="t" for="ch" forName="parTx3" refType="h" fact="0.672"/>
                  <dgm:constr type="w" for="ch" forName="parTx3" refType="w" fact="0.2396"/>
                  <dgm:constr type="h" for="ch" forName="parTx3" refType="h" fact="0.0704"/>
                  <dgm:constr type="ctrX" for="ch" forName="picture3" refType="w" fact="0.6176"/>
                  <dgm:constr type="ctrY" for="ch" forName="picture3" refType="h" fact="0.6644"/>
                  <dgm:constr type="w" for="ch" forName="picture3" refType="w" fact="0.1111"/>
                  <dgm:constr type="h" for="ch" forName="picture3" refType="h" fact="0.1218"/>
                  <dgm:constr type="l" for="ch" forName="parTx4" refType="w" fact="0.6994"/>
                  <dgm:constr type="t" for="ch" forName="parTx4" refType="h" fact="0.5369"/>
                  <dgm:constr type="w" for="ch" forName="parTx4" refType="w" fact="0.2396"/>
                  <dgm:constr type="h" for="ch" forName="parTx4" refType="h" fact="0.0704"/>
                  <dgm:constr type="ctrX" for="ch" forName="picture4" refType="w" fact="0.6885"/>
                  <dgm:constr type="ctrY" for="ch" forName="picture4" refType="h" fact="0.5294"/>
                  <dgm:constr type="w" for="ch" forName="picture4" refType="w" fact="0.1111"/>
                  <dgm:constr type="h" for="ch" forName="picture4" refType="h" fact="0.1218"/>
                  <dgm:constr type="l" for="ch" forName="parTx5" refType="w" fact="0.75"/>
                  <dgm:constr type="t" for="ch" forName="parTx5" refType="h" fact="0.394"/>
                  <dgm:constr type="w" for="ch" forName="parTx5" refType="w" fact="0.2396"/>
                  <dgm:constr type="h" for="ch" forName="parTx5" refType="h" fact="0.0704"/>
                  <dgm:constr type="ctrX" for="ch" forName="picture5" refType="w" fact="0.7391"/>
                  <dgm:constr type="ctrY" for="ch" forName="picture5" refType="h" fact="0.3864"/>
                  <dgm:constr type="w" for="ch" forName="picture5" refType="w" fact="0.1111"/>
                  <dgm:constr type="h" for="ch" forName="picture5" refType="h" fact="0.1218"/>
                  <dgm:constr type="l" for="ch" forName="parTx6" refType="w" fact="0.7788"/>
                  <dgm:constr type="t" for="ch" forName="parTx6" refType="h" fact="0.252"/>
                  <dgm:constr type="w" for="ch" forName="parTx6" refType="w" fact="0.2396"/>
                  <dgm:constr type="h" for="ch" forName="parTx6" refType="h" fact="0.0704"/>
                  <dgm:constr type="ctrX" for="ch" forName="picture6" refType="w" fact="0.7679"/>
                  <dgm:constr type="ctrY" for="ch" forName="picture6" refType="h" fact="0.2444"/>
                  <dgm:constr type="w" for="ch" forName="picture6" refType="w" fact="0.1111"/>
                  <dgm:constr type="h" for="ch" forName="picture6" refType="h" fact="0.1218"/>
                  <dgm:constr type="l" for="ch" forName="parTx7" refType="w" fact="0.7945"/>
                  <dgm:constr type="t" for="ch" forName="parTx7" refType="h" fact="0.1151"/>
                  <dgm:constr type="w" for="ch" forName="parTx7" refType="w" fact="0.2396"/>
                  <dgm:constr type="h" for="ch" forName="parTx7" refType="h" fact="0.0704"/>
                  <dgm:constr type="ctrX" for="ch" forName="picture7" refType="w" fact="0.7836"/>
                  <dgm:constr type="ctrY" for="ch" forName="picture7" refType="h" fact="0.1075"/>
                  <dgm:constr type="w" for="ch" forName="picture7" refType="w" fact="0.1111"/>
                  <dgm:constr type="h" for="ch" forName="picture7" refType="h" fact="0.1218"/>
                </dgm:constrLst>
              </dgm:else>
            </dgm:choose>
          </dgm:if>
          <dgm:else name="Name68">
            <dgm:choose name="Name69">
              <dgm:if name="Name70" axis="des" func="maxDepth" op="gt" val="1">
                <dgm:alg type="composite">
                  <dgm:param type="ar" val="1.2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primFontSz" for="ch" forName="desTx7" refType="primFontSz" refFor="ch" refForName="desTx1" op="equ"/>
                  <dgm:constr type="userD" refType="w" fact="0.0097"/>
                  <dgm:constr type="ctrX" for="ch" forName="dot1" refType="w" fact="0.6091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6279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647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6663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6858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4912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5074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4164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3629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3299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3147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3373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3227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3081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2935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2788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3081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3081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r" for="ch" forName="parTx1" refType="w" fact="0.7444"/>
                  <dgm:constr type="t" for="ch" forName="parTx1" refType="h" fact="0.8856"/>
                  <dgm:constr type="w" for="ch" forName="parTx1" refType="w" fact="0.2101"/>
                  <dgm:constr type="h" for="ch" forName="parTx1" refType="h" fact="0.0704"/>
                  <dgm:constr type="ctrX" for="ch" forName="picture1" refType="w" fact="0.754"/>
                  <dgm:constr type="ctrY" for="ch" forName="picture1" refType="h" fact="0.8769"/>
                  <dgm:constr type="w" for="ch" forName="picture1" refType="w" fact="0.0974"/>
                  <dgm:constr type="h" for="ch" forName="picture1" refType="h" fact="0.1218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465"/>
                  <dgm:constr type="t" for="ch" forName="parTx2" refType="h" fact="0.7956"/>
                  <dgm:constr type="w" for="ch" forName="parTx2" refType="w" fact="0.2101"/>
                  <dgm:constr type="h" for="ch" forName="parTx2" refType="h" fact="0.0704"/>
                  <dgm:constr type="ctrX" for="ch" forName="picture2" refType="w" fact="0.5561"/>
                  <dgm:constr type="ctrY" for="ch" forName="picture2" refType="h" fact="0.787"/>
                  <dgm:constr type="w" for="ch" forName="picture2" refType="w" fact="0.0974"/>
                  <dgm:constr type="h" for="ch" forName="picture2" refType="h" fact="0.1218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489"/>
                  <dgm:constr type="t" for="ch" forName="parTx3" refType="h" fact="0.673"/>
                  <dgm:constr type="w" for="ch" forName="parTx3" refType="w" fact="0.2101"/>
                  <dgm:constr type="h" for="ch" forName="parTx3" refType="h" fact="0.0704"/>
                  <dgm:constr type="ctrX" for="ch" forName="picture3" refType="w" fact="0.4585"/>
                  <dgm:constr type="ctrY" for="ch" forName="picture3" refType="h" fact="0.6644"/>
                  <dgm:constr type="w" for="ch" forName="picture3" refType="w" fact="0.0974"/>
                  <dgm:constr type="h" for="ch" forName="picture3" refType="h" fact="0.1218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3868"/>
                  <dgm:constr type="t" for="ch" forName="parTx4" refType="h" fact="0.538"/>
                  <dgm:constr type="w" for="ch" forName="parTx4" refType="w" fact="0.2101"/>
                  <dgm:constr type="h" for="ch" forName="parTx4" refType="h" fact="0.0704"/>
                  <dgm:constr type="ctrX" for="ch" forName="picture4" refType="w" fact="0.3963"/>
                  <dgm:constr type="ctrY" for="ch" forName="picture4" refType="h" fact="0.5294"/>
                  <dgm:constr type="w" for="ch" forName="picture4" refType="w" fact="0.0974"/>
                  <dgm:constr type="h" for="ch" forName="picture4" refType="h" fact="0.1218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424"/>
                  <dgm:constr type="t" for="ch" forName="parTx5" refType="h" fact="0.3951"/>
                  <dgm:constr type="w" for="ch" forName="parTx5" refType="w" fact="0.2101"/>
                  <dgm:constr type="h" for="ch" forName="parTx5" refType="h" fact="0.0704"/>
                  <dgm:constr type="ctrX" for="ch" forName="picture5" refType="w" fact="0.352"/>
                  <dgm:constr type="ctrY" for="ch" forName="picture5" refType="h" fact="0.3864"/>
                  <dgm:constr type="w" for="ch" forName="picture5" refType="w" fact="0.0974"/>
                  <dgm:constr type="h" for="ch" forName="picture5" refType="h" fact="0.1218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  <dgm:constr type="r" for="ch" forName="parTx6" refType="w" fact="0.3172"/>
                  <dgm:constr type="t" for="ch" forName="parTx6" refType="h" fact="0.2531"/>
                  <dgm:constr type="w" for="ch" forName="parTx6" refType="w" fact="0.2101"/>
                  <dgm:constr type="h" for="ch" forName="parTx6" refType="h" fact="0.0704"/>
                  <dgm:constr type="ctrX" for="ch" forName="picture6" refType="w" fact="0.3267"/>
                  <dgm:constr type="ctrY" for="ch" forName="picture6" refType="h" fact="0.2444"/>
                  <dgm:constr type="w" for="ch" forName="picture6" refType="w" fact="0.0974"/>
                  <dgm:constr type="h" for="ch" forName="picture6" refType="h" fact="0.1218"/>
                  <dgm:constr type="r" for="ch" forName="desTx6" refType="l" refFor="ch" refForName="parTx6"/>
                  <dgm:constr type="l" for="ch" forName="desTx6"/>
                  <dgm:constr type="t" for="ch" forName="desTx6" refType="t" refFor="ch" refForName="parTx6"/>
                  <dgm:constr type="h" for="ch" forName="desTx6" refType="h" refFor="ch" refForName="parTx6"/>
                  <dgm:constr type="r" for="ch" forName="parTx7" refType="w" fact="0.3034"/>
                  <dgm:constr type="t" for="ch" forName="parTx7" refType="h" fact="0.1162"/>
                  <dgm:constr type="w" for="ch" forName="parTx7" refType="w" fact="0.2101"/>
                  <dgm:constr type="h" for="ch" forName="parTx7" refType="h" fact="0.0704"/>
                  <dgm:constr type="ctrX" for="ch" forName="picture7" refType="w" fact="0.3129"/>
                  <dgm:constr type="ctrY" for="ch" forName="picture7" refType="h" fact="0.1075"/>
                  <dgm:constr type="w" for="ch" forName="picture7" refType="w" fact="0.0974"/>
                  <dgm:constr type="h" for="ch" forName="picture7" refType="h" fact="0.1218"/>
                  <dgm:constr type="r" for="ch" forName="desTx7" refType="l" refFor="ch" refForName="parTx7"/>
                  <dgm:constr type="l" for="ch" forName="desTx7"/>
                  <dgm:constr type="t" for="ch" forName="desTx7" refType="t" refFor="ch" refForName="parTx7"/>
                  <dgm:constr type="h" for="ch" forName="desTx7" refType="h" refFor="ch" refForName="parTx7"/>
                </dgm:constrLst>
              </dgm:if>
              <dgm:else name="Name71">
                <dgm:alg type="composite">
                  <dgm:param type="ar" val="1.096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userD" refType="w" fact="0.0111"/>
                  <dgm:constr type="ctrX" for="ch" forName="dot1" refType="w" fact="0.5541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5756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5974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6194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6416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4197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4382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3344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2734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2357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2184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2442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2275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2108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1942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1775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2108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2108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r" for="ch" forName="parTx1" refType="w" fact="0.7085"/>
                  <dgm:constr type="t" for="ch" forName="parTx1" refType="h" fact="0.8845"/>
                  <dgm:constr type="w" for="ch" forName="parTx1" refType="w" fact="0.2396"/>
                  <dgm:constr type="h" for="ch" forName="parTx1" refType="h" fact="0.0704"/>
                  <dgm:constr type="ctrX" for="ch" forName="picture1" refType="w" fact="0.7194"/>
                  <dgm:constr type="ctrY" for="ch" forName="picture1" refType="h" fact="0.8769"/>
                  <dgm:constr type="w" for="ch" forName="picture1" refType="w" fact="0.1111"/>
                  <dgm:constr type="h" for="ch" forName="picture1" refType="h" fact="0.1218"/>
                  <dgm:constr type="r" for="ch" forName="parTx2" refType="w" fact="0.4828"/>
                  <dgm:constr type="t" for="ch" forName="parTx2" refType="h" fact="0.7946"/>
                  <dgm:constr type="w" for="ch" forName="parTx2" refType="w" fact="0.2396"/>
                  <dgm:constr type="h" for="ch" forName="parTx2" refType="h" fact="0.0704"/>
                  <dgm:constr type="ctrX" for="ch" forName="picture2" refType="w" fact="0.4937"/>
                  <dgm:constr type="ctrY" for="ch" forName="picture2" refType="h" fact="0.787"/>
                  <dgm:constr type="w" for="ch" forName="picture2" refType="w" fact="0.1111"/>
                  <dgm:constr type="h" for="ch" forName="picture2" refType="h" fact="0.1218"/>
                  <dgm:constr type="r" for="ch" forName="parTx3" refType="w" fact="0.3715"/>
                  <dgm:constr type="t" for="ch" forName="parTx3" refType="h" fact="0.672"/>
                  <dgm:constr type="w" for="ch" forName="parTx3" refType="w" fact="0.2396"/>
                  <dgm:constr type="h" for="ch" forName="parTx3" refType="h" fact="0.0704"/>
                  <dgm:constr type="ctrX" for="ch" forName="picture3" refType="w" fact="0.3824"/>
                  <dgm:constr type="ctrY" for="ch" forName="picture3" refType="h" fact="0.6644"/>
                  <dgm:constr type="w" for="ch" forName="picture3" refType="w" fact="0.1111"/>
                  <dgm:constr type="h" for="ch" forName="picture3" refType="h" fact="0.1218"/>
                  <dgm:constr type="r" for="ch" forName="parTx4" refType="w" fact="0.3006"/>
                  <dgm:constr type="t" for="ch" forName="parTx4" refType="h" fact="0.5369"/>
                  <dgm:constr type="w" for="ch" forName="parTx4" refType="w" fact="0.2396"/>
                  <dgm:constr type="h" for="ch" forName="parTx4" refType="h" fact="0.0704"/>
                  <dgm:constr type="ctrX" for="ch" forName="picture4" refType="w" fact="0.3115"/>
                  <dgm:constr type="ctrY" for="ch" forName="picture4" refType="h" fact="0.5294"/>
                  <dgm:constr type="w" for="ch" forName="picture4" refType="w" fact="0.1111"/>
                  <dgm:constr type="h" for="ch" forName="picture4" refType="h" fact="0.1218"/>
                  <dgm:constr type="r" for="ch" forName="parTx5" refType="w" fact="0.25"/>
                  <dgm:constr type="t" for="ch" forName="parTx5" refType="h" fact="0.394"/>
                  <dgm:constr type="w" for="ch" forName="parTx5" refType="w" fact="0.2396"/>
                  <dgm:constr type="h" for="ch" forName="parTx5" refType="h" fact="0.0704"/>
                  <dgm:constr type="ctrX" for="ch" forName="picture5" refType="w" fact="0.2609"/>
                  <dgm:constr type="ctrY" for="ch" forName="picture5" refType="h" fact="0.3864"/>
                  <dgm:constr type="w" for="ch" forName="picture5" refType="w" fact="0.1111"/>
                  <dgm:constr type="h" for="ch" forName="picture5" refType="h" fact="0.1218"/>
                  <dgm:constr type="r" for="ch" forName="parTx6" refType="w" fact="0.2212"/>
                  <dgm:constr type="t" for="ch" forName="parTx6" refType="h" fact="0.252"/>
                  <dgm:constr type="w" for="ch" forName="parTx6" refType="w" fact="0.2396"/>
                  <dgm:constr type="h" for="ch" forName="parTx6" refType="h" fact="0.0704"/>
                  <dgm:constr type="ctrX" for="ch" forName="picture6" refType="w" fact="0.2321"/>
                  <dgm:constr type="ctrY" for="ch" forName="picture6" refType="h" fact="0.2444"/>
                  <dgm:constr type="w" for="ch" forName="picture6" refType="w" fact="0.1111"/>
                  <dgm:constr type="h" for="ch" forName="picture6" refType="h" fact="0.1218"/>
                  <dgm:constr type="r" for="ch" forName="parTx7" refType="w" fact="0.2055"/>
                  <dgm:constr type="t" for="ch" forName="parTx7" refType="h" fact="0.1151"/>
                  <dgm:constr type="w" for="ch" forName="parTx7" refType="w" fact="0.2396"/>
                  <dgm:constr type="h" for="ch" forName="parTx7" refType="h" fact="0.0704"/>
                  <dgm:constr type="ctrX" for="ch" forName="picture7" refType="w" fact="0.2164"/>
                  <dgm:constr type="ctrY" for="ch" forName="picture7" refType="h" fact="0.1075"/>
                  <dgm:constr type="w" for="ch" forName="picture7" refType="w" fact="0.1111"/>
                  <dgm:constr type="h" for="ch" forName="picture7" refType="h" fact="0.1218"/>
                </dgm:constrLst>
              </dgm:else>
            </dgm:choose>
          </dgm:else>
        </dgm:choose>
      </dgm:else>
    </dgm:choose>
    <dgm:forEach name="wrapper" axis="self" ptType="parTrans">
      <dgm:forEach name="wrapper2" axis="self" ptType="sibTrans" st="2">
        <dgm:forEach name="imageRepeat" axis="self">
          <dgm:layoutNode name="imageRepeat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 axis="self"/>
          </dgm:layoutNode>
        </dgm:forEach>
      </dgm:forEach>
    </dgm:forEach>
    <dgm:choose name="Name72">
      <dgm:if name="Name73" axis="ch" ptType="node" func="cnt" op="gte" val="2">
        <dgm:layoutNode name="dot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2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3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74"/>
    </dgm:choose>
    <dgm:choose name="Name75">
      <dgm:if name="Name76" axis="ch" ptType="node" func="cnt" op="gte" val="3">
        <dgm:layoutNode name="dot4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5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77"/>
    </dgm:choose>
    <dgm:choose name="Name78">
      <dgm:if name="Name79" axis="ch" ptType="node" func="cnt" op="gte" val="4">
        <dgm:layoutNode name="dot6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0"/>
    </dgm:choose>
    <dgm:choose name="Name81">
      <dgm:if name="Name82" axis="ch" ptType="node" func="cnt" op="gte" val="5">
        <dgm:layoutNode name="dot7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8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3"/>
    </dgm:choose>
    <dgm:choose name="Name84">
      <dgm:if name="Name85" axis="ch" ptType="node" func="cnt" op="gte" val="6">
        <dgm:layoutNode name="dot9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10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6"/>
    </dgm:choose>
    <dgm:choose name="Name87">
      <dgm:if name="Name88" axis="ch" ptType="node" func="cnt" op="gte" val="7">
        <dgm:layoutNode name="dot1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9"/>
    </dgm:choose>
    <dgm:choose name="Name90">
      <dgm:if name="Name91" axis="ch" ptType="node" func="cnt" op="gte" val="2">
        <dgm:layoutNode name="dotArrow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2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3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4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5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6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7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92"/>
    </dgm:choose>
    <dgm:forEach name="Name93" axis="ch" ptType="node" cnt="1">
      <dgm:layoutNode name="parTx1">
        <dgm:choose name="Name94">
          <dgm:if name="Name95" func="var" arg="dir" op="equ" val="norm">
            <dgm:alg type="tx">
              <dgm:param type="parTxLTRAlign" val="l"/>
              <dgm:param type="parTxRTLAlign" val="r"/>
            </dgm:alg>
          </dgm:if>
          <dgm:else name="Name96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97">
          <dgm:if name="Name98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99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00">
        <dgm:if name="Name101" axis="ch" ptType="node" func="cnt" op="gte" val="1">
          <dgm:layoutNode name="desTx1" styleLbl="revTx">
            <dgm:varLst>
              <dgm:bulletEnabled val="1"/>
            </dgm:varLst>
            <dgm:choose name="Name102">
              <dgm:if name="Name103" func="var" arg="dir" op="equ" val="norm">
                <dgm:choose name="Name104">
                  <dgm:if name="Name105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06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07">
                <dgm:choose name="Name108">
                  <dgm:if name="Name109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10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11"/>
      </dgm:choose>
    </dgm:forEach>
    <dgm:forEach name="Name112" axis="ch" ptType="sibTrans" hideLastTrans="0" cnt="1">
      <dgm:layoutNode name="picture1">
        <dgm:alg type="sp"/>
        <dgm:shape xmlns:r="http://schemas.openxmlformats.org/officeDocument/2006/relationships" r:blip="">
          <dgm:adjLst/>
        </dgm:shape>
        <dgm:presOf/>
        <dgm:constrLst/>
        <dgm:forEach name="Name113" ref="imageRepeat"/>
      </dgm:layoutNode>
    </dgm:forEach>
    <dgm:forEach name="Name114" axis="ch" ptType="node" st="2" cnt="1">
      <dgm:layoutNode name="parTx2">
        <dgm:choose name="Name115">
          <dgm:if name="Name116" func="var" arg="dir" op="equ" val="norm">
            <dgm:alg type="tx">
              <dgm:param type="parTxLTRAlign" val="l"/>
              <dgm:param type="parTxRTLAlign" val="r"/>
            </dgm:alg>
          </dgm:if>
          <dgm:else name="Name117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18">
          <dgm:if name="Name119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20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21">
        <dgm:if name="Name122" axis="ch" ptType="node" func="cnt" op="gte" val="1">
          <dgm:layoutNode name="desTx2" styleLbl="revTx">
            <dgm:varLst>
              <dgm:bulletEnabled val="1"/>
            </dgm:varLst>
            <dgm:choose name="Name123">
              <dgm:if name="Name124" func="var" arg="dir" op="equ" val="norm">
                <dgm:choose name="Name125">
                  <dgm:if name="Name126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27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28">
                <dgm:choose name="Name129">
                  <dgm:if name="Name130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31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32"/>
      </dgm:choose>
    </dgm:forEach>
    <dgm:forEach name="Name133" axis="ch" ptType="sibTrans" hideLastTrans="0" st="2" cnt="1">
      <dgm:layoutNode name="picture2">
        <dgm:alg type="sp"/>
        <dgm:shape xmlns:r="http://schemas.openxmlformats.org/officeDocument/2006/relationships" r:blip="">
          <dgm:adjLst/>
        </dgm:shape>
        <dgm:presOf/>
        <dgm:constrLst/>
        <dgm:forEach name="Name134" ref="imageRepeat"/>
      </dgm:layoutNode>
    </dgm:forEach>
    <dgm:forEach name="Name135" axis="ch" ptType="node" st="3" cnt="1">
      <dgm:layoutNode name="parTx3">
        <dgm:choose name="Name136">
          <dgm:if name="Name137" func="var" arg="dir" op="equ" val="norm">
            <dgm:alg type="tx">
              <dgm:param type="parTxLTRAlign" val="l"/>
              <dgm:param type="parTxRTLAlign" val="r"/>
            </dgm:alg>
          </dgm:if>
          <dgm:else name="Name138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39">
          <dgm:if name="Name140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41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42">
        <dgm:if name="Name143" axis="ch" ptType="node" func="cnt" op="gte" val="1">
          <dgm:layoutNode name="desTx3" styleLbl="revTx">
            <dgm:varLst>
              <dgm:bulletEnabled val="1"/>
            </dgm:varLst>
            <dgm:choose name="Name144">
              <dgm:if name="Name145" func="var" arg="dir" op="equ" val="norm">
                <dgm:choose name="Name146">
                  <dgm:if name="Name147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48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49">
                <dgm:choose name="Name150">
                  <dgm:if name="Name151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5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53"/>
      </dgm:choose>
    </dgm:forEach>
    <dgm:forEach name="Name154" axis="ch" ptType="sibTrans" hideLastTrans="0" st="3" cnt="1">
      <dgm:layoutNode name="picture3">
        <dgm:alg type="sp"/>
        <dgm:shape xmlns:r="http://schemas.openxmlformats.org/officeDocument/2006/relationships" r:blip="">
          <dgm:adjLst/>
        </dgm:shape>
        <dgm:presOf/>
        <dgm:constrLst/>
        <dgm:forEach name="Name155" ref="imageRepeat"/>
      </dgm:layoutNode>
    </dgm:forEach>
    <dgm:forEach name="Name156" axis="ch" ptType="node" st="4" cnt="1">
      <dgm:layoutNode name="parTx4">
        <dgm:choose name="Name157">
          <dgm:if name="Name158" func="var" arg="dir" op="equ" val="norm">
            <dgm:alg type="tx">
              <dgm:param type="parTxLTRAlign" val="l"/>
              <dgm:param type="parTxRTLAlign" val="r"/>
            </dgm:alg>
          </dgm:if>
          <dgm:else name="Name159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60">
          <dgm:if name="Name161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62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63">
        <dgm:if name="Name164" axis="ch" ptType="node" func="cnt" op="gte" val="1">
          <dgm:layoutNode name="desTx4" styleLbl="revTx">
            <dgm:varLst>
              <dgm:bulletEnabled val="1"/>
            </dgm:varLst>
            <dgm:choose name="Name165">
              <dgm:if name="Name166" func="var" arg="dir" op="equ" val="norm">
                <dgm:choose name="Name167">
                  <dgm:if name="Name168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69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70">
                <dgm:choose name="Name171">
                  <dgm:if name="Name172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73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74"/>
      </dgm:choose>
    </dgm:forEach>
    <dgm:forEach name="Name175" axis="ch" ptType="sibTrans" hideLastTrans="0" st="4" cnt="1">
      <dgm:layoutNode name="picture4">
        <dgm:alg type="sp"/>
        <dgm:shape xmlns:r="http://schemas.openxmlformats.org/officeDocument/2006/relationships" r:blip="">
          <dgm:adjLst/>
        </dgm:shape>
        <dgm:presOf/>
        <dgm:constrLst/>
        <dgm:forEach name="Name176" ref="imageRepeat"/>
      </dgm:layoutNode>
    </dgm:forEach>
    <dgm:forEach name="Name177" axis="ch" ptType="node" st="5" cnt="1">
      <dgm:layoutNode name="parTx5">
        <dgm:choose name="Name178">
          <dgm:if name="Name179" func="var" arg="dir" op="equ" val="norm">
            <dgm:alg type="tx">
              <dgm:param type="parTxLTRAlign" val="l"/>
              <dgm:param type="parTxRTLAlign" val="r"/>
            </dgm:alg>
          </dgm:if>
          <dgm:else name="Name180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81">
          <dgm:if name="Name182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83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84">
        <dgm:if name="Name185" axis="ch" ptType="node" func="cnt" op="gte" val="1">
          <dgm:layoutNode name="desTx5" styleLbl="revTx">
            <dgm:varLst>
              <dgm:bulletEnabled val="1"/>
            </dgm:varLst>
            <dgm:choose name="Name186">
              <dgm:if name="Name187" func="var" arg="dir" op="equ" val="norm">
                <dgm:choose name="Name188">
                  <dgm:if name="Name189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90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91">
                <dgm:choose name="Name192">
                  <dgm:if name="Name193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94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95"/>
      </dgm:choose>
    </dgm:forEach>
    <dgm:forEach name="Name196" axis="ch" ptType="sibTrans" hideLastTrans="0" st="5" cnt="1">
      <dgm:layoutNode name="picture5">
        <dgm:alg type="sp"/>
        <dgm:shape xmlns:r="http://schemas.openxmlformats.org/officeDocument/2006/relationships" r:blip="">
          <dgm:adjLst/>
        </dgm:shape>
        <dgm:presOf/>
        <dgm:constrLst/>
        <dgm:forEach name="Name197" ref="imageRepeat"/>
      </dgm:layoutNode>
    </dgm:forEach>
    <dgm:forEach name="Name198" axis="ch" ptType="node" st="6" cnt="1">
      <dgm:layoutNode name="parTx6">
        <dgm:choose name="Name199">
          <dgm:if name="Name200" func="var" arg="dir" op="equ" val="norm">
            <dgm:alg type="tx">
              <dgm:param type="parTxLTRAlign" val="l"/>
              <dgm:param type="parTxRTLAlign" val="r"/>
            </dgm:alg>
          </dgm:if>
          <dgm:else name="Name201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202">
          <dgm:if name="Name203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204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205">
        <dgm:if name="Name206" axis="ch" ptType="node" func="cnt" op="gte" val="1">
          <dgm:layoutNode name="desTx6" styleLbl="revTx">
            <dgm:varLst>
              <dgm:bulletEnabled val="1"/>
            </dgm:varLst>
            <dgm:choose name="Name207">
              <dgm:if name="Name208" func="var" arg="dir" op="equ" val="norm">
                <dgm:choose name="Name209">
                  <dgm:if name="Name210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211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212">
                <dgm:choose name="Name213">
                  <dgm:if name="Name214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215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216"/>
      </dgm:choose>
    </dgm:forEach>
    <dgm:forEach name="Name217" axis="ch" ptType="sibTrans" hideLastTrans="0" st="6" cnt="1">
      <dgm:layoutNode name="picture6">
        <dgm:alg type="sp"/>
        <dgm:shape xmlns:r="http://schemas.openxmlformats.org/officeDocument/2006/relationships" r:blip="">
          <dgm:adjLst/>
        </dgm:shape>
        <dgm:presOf/>
        <dgm:constrLst/>
        <dgm:forEach name="Name218" ref="imageRepeat"/>
      </dgm:layoutNode>
    </dgm:forEach>
    <dgm:forEach name="Name219" axis="ch" ptType="node" st="7" cnt="1">
      <dgm:layoutNode name="parTx7">
        <dgm:choose name="Name220">
          <dgm:if name="Name221" func="var" arg="dir" op="equ" val="norm">
            <dgm:alg type="tx">
              <dgm:param type="parTxLTRAlign" val="l"/>
              <dgm:param type="parTxRTLAlign" val="r"/>
            </dgm:alg>
          </dgm:if>
          <dgm:else name="Name222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223">
          <dgm:if name="Name224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225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226">
        <dgm:if name="Name227" axis="ch" ptType="node" func="cnt" op="gte" val="1">
          <dgm:layoutNode name="desTx7" styleLbl="revTx">
            <dgm:varLst>
              <dgm:bulletEnabled val="1"/>
            </dgm:varLst>
            <dgm:choose name="Name228">
              <dgm:if name="Name229" func="var" arg="dir" op="equ" val="norm">
                <dgm:choose name="Name230">
                  <dgm:if name="Name231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232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233">
                <dgm:choose name="Name234">
                  <dgm:if name="Name235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236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237"/>
      </dgm:choose>
    </dgm:forEach>
    <dgm:forEach name="Name238" axis="ch" ptType="sibTrans" hideLastTrans="0" st="7" cnt="1">
      <dgm:layoutNode name="picture7">
        <dgm:alg type="sp"/>
        <dgm:shape xmlns:r="http://schemas.openxmlformats.org/officeDocument/2006/relationships" r:blip="">
          <dgm:adjLst/>
        </dgm:shape>
        <dgm:presOf/>
        <dgm:constrLst/>
        <dgm:forEach name="Name239" ref="imageRepeat"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89998" y="5302386"/>
            <a:ext cx="21419979" cy="11279752"/>
          </a:xfrm>
        </p:spPr>
        <p:txBody>
          <a:bodyPr anchor="b"/>
          <a:lstStyle>
            <a:lvl1pPr algn="ctr">
              <a:defRPr sz="1653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49997" y="17017128"/>
            <a:ext cx="18899981" cy="7822326"/>
          </a:xfrm>
        </p:spPr>
        <p:txBody>
          <a:bodyPr/>
          <a:lstStyle>
            <a:lvl1pPr marL="0" indent="0" algn="ctr">
              <a:buNone/>
              <a:defRPr sz="6614"/>
            </a:lvl1pPr>
            <a:lvl2pPr marL="1259997" indent="0" algn="ctr">
              <a:buNone/>
              <a:defRPr sz="5512"/>
            </a:lvl2pPr>
            <a:lvl3pPr marL="2519995" indent="0" algn="ctr">
              <a:buNone/>
              <a:defRPr sz="4961"/>
            </a:lvl3pPr>
            <a:lvl4pPr marL="3779992" indent="0" algn="ctr">
              <a:buNone/>
              <a:defRPr sz="4409"/>
            </a:lvl4pPr>
            <a:lvl5pPr marL="5039990" indent="0" algn="ctr">
              <a:buNone/>
              <a:defRPr sz="4409"/>
            </a:lvl5pPr>
            <a:lvl6pPr marL="6299987" indent="0" algn="ctr">
              <a:buNone/>
              <a:defRPr sz="4409"/>
            </a:lvl6pPr>
            <a:lvl7pPr marL="7559985" indent="0" algn="ctr">
              <a:buNone/>
              <a:defRPr sz="4409"/>
            </a:lvl7pPr>
            <a:lvl8pPr marL="8819982" indent="0" algn="ctr">
              <a:buNone/>
              <a:defRPr sz="4409"/>
            </a:lvl8pPr>
            <a:lvl9pPr marL="10079980" indent="0" algn="ctr">
              <a:buNone/>
              <a:defRPr sz="4409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C4FD7-4A23-4AD9-B40D-BBEB73F8EF9F}" type="datetimeFigureOut">
              <a:rPr lang="en-GB" smtClean="0"/>
              <a:t>07/01/2020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38EA2-F454-41D3-9617-5BC211718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1613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C4FD7-4A23-4AD9-B40D-BBEB73F8EF9F}" type="datetimeFigureOut">
              <a:rPr lang="en-GB" smtClean="0"/>
              <a:t>07/01/2020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38EA2-F454-41D3-9617-5BC211718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4530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033733" y="1724962"/>
            <a:ext cx="5433745" cy="2745689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32500" y="1724962"/>
            <a:ext cx="15986234" cy="274568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C4FD7-4A23-4AD9-B40D-BBEB73F8EF9F}" type="datetimeFigureOut">
              <a:rPr lang="en-GB" smtClean="0"/>
              <a:t>07/01/2020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38EA2-F454-41D3-9617-5BC211718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6576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C4FD7-4A23-4AD9-B40D-BBEB73F8EF9F}" type="datetimeFigureOut">
              <a:rPr lang="en-GB" smtClean="0"/>
              <a:t>07/01/2020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38EA2-F454-41D3-9617-5BC211718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3080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9375" y="8077332"/>
            <a:ext cx="21734978" cy="13477201"/>
          </a:xfrm>
        </p:spPr>
        <p:txBody>
          <a:bodyPr anchor="b"/>
          <a:lstStyle>
            <a:lvl1pPr>
              <a:defRPr sz="1653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19375" y="21682033"/>
            <a:ext cx="21734978" cy="7087342"/>
          </a:xfrm>
        </p:spPr>
        <p:txBody>
          <a:bodyPr/>
          <a:lstStyle>
            <a:lvl1pPr marL="0" indent="0">
              <a:buNone/>
              <a:defRPr sz="6614">
                <a:solidFill>
                  <a:schemeClr val="tx1"/>
                </a:solidFill>
              </a:defRPr>
            </a:lvl1pPr>
            <a:lvl2pPr marL="1259997" indent="0">
              <a:buNone/>
              <a:defRPr sz="5512">
                <a:solidFill>
                  <a:schemeClr val="tx1">
                    <a:tint val="75000"/>
                  </a:schemeClr>
                </a:solidFill>
              </a:defRPr>
            </a:lvl2pPr>
            <a:lvl3pPr marL="2519995" indent="0">
              <a:buNone/>
              <a:defRPr sz="4961">
                <a:solidFill>
                  <a:schemeClr val="tx1">
                    <a:tint val="75000"/>
                  </a:schemeClr>
                </a:solidFill>
              </a:defRPr>
            </a:lvl3pPr>
            <a:lvl4pPr marL="3779992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4pPr>
            <a:lvl5pPr marL="5039990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5pPr>
            <a:lvl6pPr marL="6299987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6pPr>
            <a:lvl7pPr marL="7559985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7pPr>
            <a:lvl8pPr marL="8819982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8pPr>
            <a:lvl9pPr marL="10079980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C4FD7-4A23-4AD9-B40D-BBEB73F8EF9F}" type="datetimeFigureOut">
              <a:rPr lang="en-GB" smtClean="0"/>
              <a:t>07/01/2020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38EA2-F454-41D3-9617-5BC211718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9777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32498" y="8624810"/>
            <a:ext cx="10709989" cy="205570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757488" y="8624810"/>
            <a:ext cx="10709989" cy="205570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C4FD7-4A23-4AD9-B40D-BBEB73F8EF9F}" type="datetimeFigureOut">
              <a:rPr lang="en-GB" smtClean="0"/>
              <a:t>07/01/2020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38EA2-F454-41D3-9617-5BC211718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85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1" y="1724969"/>
            <a:ext cx="21734978" cy="626236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5783" y="7942328"/>
            <a:ext cx="10660769" cy="3892412"/>
          </a:xfrm>
        </p:spPr>
        <p:txBody>
          <a:bodyPr anchor="b"/>
          <a:lstStyle>
            <a:lvl1pPr marL="0" indent="0">
              <a:buNone/>
              <a:defRPr sz="6614" b="1"/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35783" y="11834740"/>
            <a:ext cx="10660769" cy="174071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757489" y="7942328"/>
            <a:ext cx="10713272" cy="3892412"/>
          </a:xfrm>
        </p:spPr>
        <p:txBody>
          <a:bodyPr anchor="b"/>
          <a:lstStyle>
            <a:lvl1pPr marL="0" indent="0">
              <a:buNone/>
              <a:defRPr sz="6614" b="1"/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757489" y="11834740"/>
            <a:ext cx="10713272" cy="174071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C4FD7-4A23-4AD9-B40D-BBEB73F8EF9F}" type="datetimeFigureOut">
              <a:rPr lang="en-GB" smtClean="0"/>
              <a:t>07/01/2020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38EA2-F454-41D3-9617-5BC211718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044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C4FD7-4A23-4AD9-B40D-BBEB73F8EF9F}" type="datetimeFigureOut">
              <a:rPr lang="en-GB" smtClean="0"/>
              <a:t>07/01/2020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38EA2-F454-41D3-9617-5BC211718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6862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C4FD7-4A23-4AD9-B40D-BBEB73F8EF9F}" type="datetimeFigureOut">
              <a:rPr lang="en-GB" smtClean="0"/>
              <a:t>07/01/2020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38EA2-F454-41D3-9617-5BC211718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5006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0" y="2159952"/>
            <a:ext cx="8127648" cy="7559834"/>
          </a:xfrm>
        </p:spPr>
        <p:txBody>
          <a:bodyPr anchor="b"/>
          <a:lstStyle>
            <a:lvl1pPr>
              <a:defRPr sz="881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3272" y="4664905"/>
            <a:ext cx="12757487" cy="23024494"/>
          </a:xfrm>
        </p:spPr>
        <p:txBody>
          <a:bodyPr/>
          <a:lstStyle>
            <a:lvl1pPr>
              <a:defRPr sz="8819"/>
            </a:lvl1pPr>
            <a:lvl2pPr>
              <a:defRPr sz="7717"/>
            </a:lvl2pPr>
            <a:lvl3pPr>
              <a:defRPr sz="6614"/>
            </a:lvl3pPr>
            <a:lvl4pPr>
              <a:defRPr sz="5512"/>
            </a:lvl4pPr>
            <a:lvl5pPr>
              <a:defRPr sz="5512"/>
            </a:lvl5pPr>
            <a:lvl6pPr>
              <a:defRPr sz="5512"/>
            </a:lvl6pPr>
            <a:lvl7pPr>
              <a:defRPr sz="5512"/>
            </a:lvl7pPr>
            <a:lvl8pPr>
              <a:defRPr sz="5512"/>
            </a:lvl8pPr>
            <a:lvl9pPr>
              <a:defRPr sz="551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0" y="9719786"/>
            <a:ext cx="8127648" cy="18007107"/>
          </a:xfrm>
        </p:spPr>
        <p:txBody>
          <a:bodyPr/>
          <a:lstStyle>
            <a:lvl1pPr marL="0" indent="0">
              <a:buNone/>
              <a:defRPr sz="4409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C4FD7-4A23-4AD9-B40D-BBEB73F8EF9F}" type="datetimeFigureOut">
              <a:rPr lang="en-GB" smtClean="0"/>
              <a:t>07/01/2020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38EA2-F454-41D3-9617-5BC211718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8564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0" y="2159952"/>
            <a:ext cx="8127648" cy="7559834"/>
          </a:xfrm>
        </p:spPr>
        <p:txBody>
          <a:bodyPr anchor="b"/>
          <a:lstStyle>
            <a:lvl1pPr>
              <a:defRPr sz="881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713272" y="4664905"/>
            <a:ext cx="12757487" cy="23024494"/>
          </a:xfrm>
        </p:spPr>
        <p:txBody>
          <a:bodyPr anchor="t"/>
          <a:lstStyle>
            <a:lvl1pPr marL="0" indent="0">
              <a:buNone/>
              <a:defRPr sz="8819"/>
            </a:lvl1pPr>
            <a:lvl2pPr marL="1259997" indent="0">
              <a:buNone/>
              <a:defRPr sz="7717"/>
            </a:lvl2pPr>
            <a:lvl3pPr marL="2519995" indent="0">
              <a:buNone/>
              <a:defRPr sz="6614"/>
            </a:lvl3pPr>
            <a:lvl4pPr marL="3779992" indent="0">
              <a:buNone/>
              <a:defRPr sz="5512"/>
            </a:lvl4pPr>
            <a:lvl5pPr marL="5039990" indent="0">
              <a:buNone/>
              <a:defRPr sz="5512"/>
            </a:lvl5pPr>
            <a:lvl6pPr marL="6299987" indent="0">
              <a:buNone/>
              <a:defRPr sz="5512"/>
            </a:lvl6pPr>
            <a:lvl7pPr marL="7559985" indent="0">
              <a:buNone/>
              <a:defRPr sz="5512"/>
            </a:lvl7pPr>
            <a:lvl8pPr marL="8819982" indent="0">
              <a:buNone/>
              <a:defRPr sz="5512"/>
            </a:lvl8pPr>
            <a:lvl9pPr marL="10079980" indent="0">
              <a:buNone/>
              <a:defRPr sz="5512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0" y="9719786"/>
            <a:ext cx="8127648" cy="18007107"/>
          </a:xfrm>
        </p:spPr>
        <p:txBody>
          <a:bodyPr/>
          <a:lstStyle>
            <a:lvl1pPr marL="0" indent="0">
              <a:buNone/>
              <a:defRPr sz="4409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C4FD7-4A23-4AD9-B40D-BBEB73F8EF9F}" type="datetimeFigureOut">
              <a:rPr lang="en-GB" smtClean="0"/>
              <a:t>07/01/2020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38EA2-F454-41D3-9617-5BC211718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5439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32499" y="1724969"/>
            <a:ext cx="21734978" cy="62623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2499" y="8624810"/>
            <a:ext cx="21734978" cy="205570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32498" y="30029347"/>
            <a:ext cx="5669994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EC4FD7-4A23-4AD9-B40D-BBEB73F8EF9F}" type="datetimeFigureOut">
              <a:rPr lang="en-GB" smtClean="0"/>
              <a:t>07/01/2020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47492" y="30029347"/>
            <a:ext cx="8504992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797483" y="30029347"/>
            <a:ext cx="5669994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038EA2-F454-41D3-9617-5BC211718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2633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519995" rtl="0" eaLnBrk="1" latinLnBrk="0" hangingPunct="1">
        <a:lnSpc>
          <a:spcPct val="90000"/>
        </a:lnSpc>
        <a:spcBef>
          <a:spcPct val="0"/>
        </a:spcBef>
        <a:buNone/>
        <a:defRPr sz="1212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29999" indent="-629999" algn="l" defTabSz="2519995" rtl="0" eaLnBrk="1" latinLnBrk="0" hangingPunct="1">
        <a:lnSpc>
          <a:spcPct val="90000"/>
        </a:lnSpc>
        <a:spcBef>
          <a:spcPts val="2756"/>
        </a:spcBef>
        <a:buFont typeface="Arial" panose="020B0604020202020204" pitchFamily="34" charset="0"/>
        <a:buChar char="•"/>
        <a:defRPr sz="7717" kern="1200">
          <a:solidFill>
            <a:schemeClr val="tx1"/>
          </a:solidFill>
          <a:latin typeface="+mn-lt"/>
          <a:ea typeface="+mn-ea"/>
          <a:cs typeface="+mn-cs"/>
        </a:defRPr>
      </a:lvl1pPr>
      <a:lvl2pPr marL="188999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+mn-lt"/>
          <a:ea typeface="+mn-ea"/>
          <a:cs typeface="+mn-cs"/>
        </a:defRPr>
      </a:lvl2pPr>
      <a:lvl3pPr marL="314999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5512" kern="1200">
          <a:solidFill>
            <a:schemeClr val="tx1"/>
          </a:solidFill>
          <a:latin typeface="+mn-lt"/>
          <a:ea typeface="+mn-ea"/>
          <a:cs typeface="+mn-cs"/>
        </a:defRPr>
      </a:lvl3pPr>
      <a:lvl4pPr marL="440999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66998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92998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818998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944998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70997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1pPr>
      <a:lvl2pPr marL="1259997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2pPr>
      <a:lvl3pPr marL="2519995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3pPr>
      <a:lvl4pPr marL="3779992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03999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299987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7559985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8819982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07998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18" Type="http://schemas.openxmlformats.org/officeDocument/2006/relationships/diagramLayout" Target="../diagrams/layout4.xml"/><Relationship Id="rId26" Type="http://schemas.microsoft.com/office/2007/relationships/diagramDrawing" Target="../diagrams/drawing5.xml"/><Relationship Id="rId3" Type="http://schemas.openxmlformats.org/officeDocument/2006/relationships/diagramLayout" Target="../diagrams/layout1.xml"/><Relationship Id="rId21" Type="http://schemas.microsoft.com/office/2007/relationships/diagramDrawing" Target="../diagrams/drawing4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17" Type="http://schemas.openxmlformats.org/officeDocument/2006/relationships/diagramData" Target="../diagrams/data4.xml"/><Relationship Id="rId25" Type="http://schemas.openxmlformats.org/officeDocument/2006/relationships/diagramColors" Target="../diagrams/colors5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20" Type="http://schemas.openxmlformats.org/officeDocument/2006/relationships/diagramColors" Target="../diagrams/colors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24" Type="http://schemas.openxmlformats.org/officeDocument/2006/relationships/diagramQuickStyle" Target="../diagrams/quickStyle5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23" Type="http://schemas.openxmlformats.org/officeDocument/2006/relationships/diagramLayout" Target="../diagrams/layout5.xml"/><Relationship Id="rId10" Type="http://schemas.openxmlformats.org/officeDocument/2006/relationships/diagramColors" Target="../diagrams/colors2.xml"/><Relationship Id="rId19" Type="http://schemas.openxmlformats.org/officeDocument/2006/relationships/diagramQuickStyle" Target="../diagrams/quickStyle4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Relationship Id="rId22" Type="http://schemas.openxmlformats.org/officeDocument/2006/relationships/diagramData" Target="../diagrams/data5.xml"/><Relationship Id="rId27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Diagram 17"/>
          <p:cNvGraphicFramePr/>
          <p:nvPr>
            <p:extLst>
              <p:ext uri="{D42A27DB-BD31-4B8C-83A1-F6EECF244321}">
                <p14:modId xmlns:p14="http://schemas.microsoft.com/office/powerpoint/2010/main" val="3689890719"/>
              </p:ext>
            </p:extLst>
          </p:nvPr>
        </p:nvGraphicFramePr>
        <p:xfrm>
          <a:off x="-3602884" y="548641"/>
          <a:ext cx="19086724" cy="152769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14" name="Group 13"/>
          <p:cNvGrpSpPr/>
          <p:nvPr/>
        </p:nvGrpSpPr>
        <p:grpSpPr>
          <a:xfrm>
            <a:off x="-5244097" y="27008465"/>
            <a:ext cx="15205609" cy="5846440"/>
            <a:chOff x="8756939" y="3215488"/>
            <a:chExt cx="15205609" cy="5846440"/>
          </a:xfrm>
          <a:solidFill>
            <a:srgbClr val="66FFFF"/>
          </a:solidFill>
        </p:grpSpPr>
        <p:sp>
          <p:nvSpPr>
            <p:cNvPr id="15" name="Rounded Rectangle 14"/>
            <p:cNvSpPr/>
            <p:nvPr/>
          </p:nvSpPr>
          <p:spPr>
            <a:xfrm>
              <a:off x="8756939" y="3215488"/>
              <a:ext cx="15205609" cy="5846440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Rounded Rectangle 4"/>
            <p:cNvSpPr/>
            <p:nvPr/>
          </p:nvSpPr>
          <p:spPr>
            <a:xfrm>
              <a:off x="9042339" y="3500888"/>
              <a:ext cx="14634809" cy="5275640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218521" tIns="247650" rIns="247650" bIns="247650" numCol="1" spcCol="1270" anchor="ctr" anchorCtr="0">
              <a:noAutofit/>
            </a:bodyPr>
            <a:lstStyle/>
            <a:p>
              <a:pPr lvl="0" algn="l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h-TH" sz="6500" kern="1200" dirty="0"/>
                <a:t>               อ้างอิง</a:t>
              </a:r>
              <a:endParaRPr lang="en-GB" sz="6500" kern="1200" dirty="0"/>
            </a:p>
          </p:txBody>
        </p:sp>
      </p:grpSp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2776091330"/>
              </p:ext>
            </p:extLst>
          </p:nvPr>
        </p:nvGraphicFramePr>
        <p:xfrm>
          <a:off x="-121920" y="-182879"/>
          <a:ext cx="25321895" cy="53035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210450205"/>
              </p:ext>
            </p:extLst>
          </p:nvPr>
        </p:nvGraphicFramePr>
        <p:xfrm>
          <a:off x="7680960" y="-5836919"/>
          <a:ext cx="26053415" cy="22006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aphicFrame>
        <p:nvGraphicFramePr>
          <p:cNvPr id="11" name="Diagram 10"/>
          <p:cNvGraphicFramePr/>
          <p:nvPr>
            <p:extLst>
              <p:ext uri="{D42A27DB-BD31-4B8C-83A1-F6EECF244321}">
                <p14:modId xmlns:p14="http://schemas.microsoft.com/office/powerpoint/2010/main" val="199475059"/>
              </p:ext>
            </p:extLst>
          </p:nvPr>
        </p:nvGraphicFramePr>
        <p:xfrm>
          <a:off x="-487680" y="10683242"/>
          <a:ext cx="26212800" cy="166420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  <p:graphicFrame>
        <p:nvGraphicFramePr>
          <p:cNvPr id="12" name="Diagram 11"/>
          <p:cNvGraphicFramePr/>
          <p:nvPr>
            <p:extLst>
              <p:ext uri="{D42A27DB-BD31-4B8C-83A1-F6EECF244321}">
                <p14:modId xmlns:p14="http://schemas.microsoft.com/office/powerpoint/2010/main" val="3789545453"/>
              </p:ext>
            </p:extLst>
          </p:nvPr>
        </p:nvGraphicFramePr>
        <p:xfrm>
          <a:off x="1645920" y="23511308"/>
          <a:ext cx="30114240" cy="10575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2" r:lo="rId23" r:qs="rId24" r:cs="rId25"/>
          </a:graphicData>
        </a:graphic>
      </p:graphicFrame>
      <p:sp>
        <p:nvSpPr>
          <p:cNvPr id="21" name="Rectangle 5"/>
          <p:cNvSpPr>
            <a:spLocks noChangeArrowheads="1"/>
          </p:cNvSpPr>
          <p:nvPr/>
        </p:nvSpPr>
        <p:spPr bwMode="auto">
          <a:xfrm>
            <a:off x="0" y="0"/>
            <a:ext cx="25199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2052" name="รูปภาพ 1"/>
          <p:cNvPicPr>
            <a:picLocks noChangeAspect="1" noChangeArrowheads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2880"/>
            <a:ext cx="4267200" cy="52839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0" y="457200"/>
            <a:ext cx="2519997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    </a:t>
            </a:r>
            <a:endParaRPr kumimoji="0" lang="en-GB" altLang="en-US" sz="23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สี่เหลี่ยมผืนผ้า 18">
            <a:extLst>
              <a:ext uri="{FF2B5EF4-FFF2-40B4-BE49-F238E27FC236}">
                <a16:creationId xmlns:a16="http://schemas.microsoft.com/office/drawing/2014/main" id="{156979DB-44E9-48FD-A0E6-18039C9CE5EF}"/>
              </a:ext>
            </a:extLst>
          </p:cNvPr>
          <p:cNvSpPr/>
          <p:nvPr/>
        </p:nvSpPr>
        <p:spPr>
          <a:xfrm>
            <a:off x="614815" y="30418568"/>
            <a:ext cx="23970343" cy="143207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th-TH"/>
            </a:defPPr>
            <a:lvl1pPr marL="0" algn="l" defTabSz="3291840" rtl="0" eaLnBrk="1" latinLnBrk="0" hangingPunct="1">
              <a:defRPr sz="10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645920" algn="l" defTabSz="3291840" rtl="0" eaLnBrk="1" latinLnBrk="0" hangingPunct="1">
              <a:defRPr sz="10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3291840" algn="l" defTabSz="3291840" rtl="0" eaLnBrk="1" latinLnBrk="0" hangingPunct="1">
              <a:defRPr sz="10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4937760" algn="l" defTabSz="3291840" rtl="0" eaLnBrk="1" latinLnBrk="0" hangingPunct="1">
              <a:defRPr sz="10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6583680" algn="l" defTabSz="3291840" rtl="0" eaLnBrk="1" latinLnBrk="0" hangingPunct="1">
              <a:defRPr sz="10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8229600" algn="l" defTabSz="3291840" rtl="0" eaLnBrk="1" latinLnBrk="0" hangingPunct="1">
              <a:defRPr sz="10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875520" algn="l" defTabSz="3291840" rtl="0" eaLnBrk="1" latinLnBrk="0" hangingPunct="1">
              <a:defRPr sz="10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1521440" algn="l" defTabSz="3291840" rtl="0" eaLnBrk="1" latinLnBrk="0" hangingPunct="1">
              <a:defRPr sz="10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3167360" algn="l" defTabSz="3291840" rtl="0" eaLnBrk="1" latinLnBrk="0" hangingPunct="1">
              <a:defRPr sz="10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36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โรงเรียนเตรียมอุดมศึกษาพัฒนาการ</a:t>
            </a:r>
            <a:r>
              <a:rPr lang="th-TH" sz="32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	                                                                            สำนักงานคณะกรรมการเขตพื้นที่การศึกษามัธยมศึกษา เขต 2งานนิทรรศการสัปดาห์ทางวิชาการ หนึ่งห้องเรียนหนึ่งโครงงาน  ประจำปีการศึกษา ๒๕๖๒                           “</a:t>
            </a:r>
            <a:r>
              <a:rPr lang="th-TH" sz="3200" b="1" dirty="0" err="1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นวั</a:t>
            </a:r>
            <a:r>
              <a:rPr lang="th-TH" sz="32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ตกรสร้างนวัตกรรม  นำสู่อนาคต</a:t>
            </a:r>
            <a:r>
              <a:rPr lang="en-US" sz="32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” </a:t>
            </a:r>
            <a:r>
              <a:rPr lang="th-TH" sz="32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“</a:t>
            </a:r>
            <a:r>
              <a:rPr lang="en-US" sz="32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OCOP - OSOP Inventors  Create  future  innovations</a:t>
            </a:r>
            <a:r>
              <a:rPr lang="th-TH" sz="32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262633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262</TotalTime>
  <Words>28</Words>
  <Application>Microsoft Office PowerPoint</Application>
  <PresentationFormat>กำหนดเอง</PresentationFormat>
  <Paragraphs>15</Paragraphs>
  <Slides>1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4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TH SarabunPSK</vt:lpstr>
      <vt:lpstr>Office Theme</vt:lpstr>
      <vt:lpstr>งานนำเสนอ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OS</dc:creator>
  <cp:lastModifiedBy>User</cp:lastModifiedBy>
  <cp:revision>8</cp:revision>
  <dcterms:created xsi:type="dcterms:W3CDTF">2019-01-10T15:49:29Z</dcterms:created>
  <dcterms:modified xsi:type="dcterms:W3CDTF">2020-01-07T07:28:41Z</dcterms:modified>
</cp:coreProperties>
</file>